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4" r:id="rId1"/>
  </p:sldMasterIdLst>
  <p:notesMasterIdLst>
    <p:notesMasterId r:id="rId18"/>
  </p:notesMasterIdLst>
  <p:sldIdLst>
    <p:sldId id="396" r:id="rId2"/>
    <p:sldId id="312" r:id="rId3"/>
    <p:sldId id="370" r:id="rId4"/>
    <p:sldId id="420" r:id="rId5"/>
    <p:sldId id="430" r:id="rId6"/>
    <p:sldId id="436" r:id="rId7"/>
    <p:sldId id="440" r:id="rId8"/>
    <p:sldId id="439" r:id="rId9"/>
    <p:sldId id="441" r:id="rId10"/>
    <p:sldId id="442" r:id="rId11"/>
    <p:sldId id="443" r:id="rId12"/>
    <p:sldId id="444" r:id="rId13"/>
    <p:sldId id="446" r:id="rId14"/>
    <p:sldId id="445" r:id="rId15"/>
    <p:sldId id="42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iviya Rose J" initials="DRJ" lastIdx="3" clrIdx="0">
    <p:extLst>
      <p:ext uri="{19B8F6BF-5375-455C-9EA6-DF929625EA0E}">
        <p15:presenceInfo xmlns:p15="http://schemas.microsoft.com/office/powerpoint/2012/main" userId="Dhiviya Ros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159"/>
    <a:srgbClr val="FFD220"/>
    <a:srgbClr val="1489B4"/>
    <a:srgbClr val="C81D56"/>
    <a:srgbClr val="FFC520"/>
    <a:srgbClr val="CB1D55"/>
    <a:srgbClr val="07B3E2"/>
    <a:srgbClr val="DA1B56"/>
    <a:srgbClr val="008DBF"/>
    <a:srgbClr val="FFB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24F87D-C41F-49EA-98D3-BE1635806009}" v="161" dt="2023-12-21T17:46:48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26"/>
  </p:normalViewPr>
  <p:slideViewPr>
    <p:cSldViewPr snapToGrid="0">
      <p:cViewPr varScale="1">
        <p:scale>
          <a:sx n="84" d="100"/>
          <a:sy n="84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ji Shukla" userId="8f0905e4d7cffddd" providerId="LiveId" clId="{DE24F87D-C41F-49EA-98D3-BE1635806009}"/>
    <pc:docChg chg="undo redo custSel addSld delSld modSld sldOrd modMainMaster">
      <pc:chgData name="Omji Shukla" userId="8f0905e4d7cffddd" providerId="LiveId" clId="{DE24F87D-C41F-49EA-98D3-BE1635806009}" dt="2023-12-21T17:46:48.757" v="770"/>
      <pc:docMkLst>
        <pc:docMk/>
      </pc:docMkLst>
      <pc:sldChg chg="modSp modTransition modAnim">
        <pc:chgData name="Omji Shukla" userId="8f0905e4d7cffddd" providerId="LiveId" clId="{DE24F87D-C41F-49EA-98D3-BE1635806009}" dt="2023-12-21T17:45:43.745" v="760"/>
        <pc:sldMkLst>
          <pc:docMk/>
          <pc:sldMk cId="3772297824" sldId="271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3772297824" sldId="271"/>
            <ac:spMk id="2" creationId="{28DB6D91-4F11-D145-94AB-87D0BFBF5527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3772297824" sldId="271"/>
            <ac:spMk id="3" creationId="{00000000-0000-0000-0000-000000000000}"/>
          </ac:spMkLst>
        </pc:spChg>
      </pc:sldChg>
      <pc:sldChg chg="modSp mod modTransition modAnim">
        <pc:chgData name="Omji Shukla" userId="8f0905e4d7cffddd" providerId="LiveId" clId="{DE24F87D-C41F-49EA-98D3-BE1635806009}" dt="2023-12-21T17:46:48.757" v="770"/>
        <pc:sldMkLst>
          <pc:docMk/>
          <pc:sldMk cId="1610051251" sldId="312"/>
        </pc:sldMkLst>
        <pc:spChg chg="mod">
          <ac:chgData name="Omji Shukla" userId="8f0905e4d7cffddd" providerId="LiveId" clId="{DE24F87D-C41F-49EA-98D3-BE1635806009}" dt="2023-12-21T16:06:55.915" v="42" actId="20577"/>
          <ac:spMkLst>
            <pc:docMk/>
            <pc:sldMk cId="1610051251" sldId="312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1610051251" sldId="312"/>
            <ac:spMk id="6" creationId="{00000000-0000-0000-0000-000000000000}"/>
          </ac:spMkLst>
        </pc:spChg>
      </pc:sldChg>
      <pc:sldChg chg="modSp mod modTransition modAnim">
        <pc:chgData name="Omji Shukla" userId="8f0905e4d7cffddd" providerId="LiveId" clId="{DE24F87D-C41F-49EA-98D3-BE1635806009}" dt="2023-12-21T17:46:42.730" v="769"/>
        <pc:sldMkLst>
          <pc:docMk/>
          <pc:sldMk cId="2235412287" sldId="370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2235412287" sldId="370"/>
            <ac:spMk id="2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0:25.621" v="601" actId="1076"/>
          <ac:spMkLst>
            <pc:docMk/>
            <pc:sldMk cId="2235412287" sldId="370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6:42:06.272" v="221" actId="20577"/>
          <ac:spMkLst>
            <pc:docMk/>
            <pc:sldMk cId="2235412287" sldId="370"/>
            <ac:spMk id="5" creationId="{00000000-0000-0000-0000-000000000000}"/>
          </ac:spMkLst>
        </pc:spChg>
      </pc:sldChg>
      <pc:sldChg chg="del">
        <pc:chgData name="Omji Shukla" userId="8f0905e4d7cffddd" providerId="LiveId" clId="{DE24F87D-C41F-49EA-98D3-BE1635806009}" dt="2023-12-21T16:09:03.134" v="46" actId="47"/>
        <pc:sldMkLst>
          <pc:docMk/>
          <pc:sldMk cId="3020001325" sldId="378"/>
        </pc:sldMkLst>
      </pc:sldChg>
      <pc:sldChg chg="del">
        <pc:chgData name="Omji Shukla" userId="8f0905e4d7cffddd" providerId="LiveId" clId="{DE24F87D-C41F-49EA-98D3-BE1635806009}" dt="2023-12-21T16:09:18.015" v="49" actId="47"/>
        <pc:sldMkLst>
          <pc:docMk/>
          <pc:sldMk cId="2710054009" sldId="392"/>
        </pc:sldMkLst>
      </pc:sldChg>
      <pc:sldChg chg="modTransition">
        <pc:chgData name="Omji Shukla" userId="8f0905e4d7cffddd" providerId="LiveId" clId="{DE24F87D-C41F-49EA-98D3-BE1635806009}" dt="2023-12-21T17:33:39.338" v="618"/>
        <pc:sldMkLst>
          <pc:docMk/>
          <pc:sldMk cId="3694193735" sldId="396"/>
        </pc:sldMkLst>
      </pc:sldChg>
      <pc:sldChg chg="del">
        <pc:chgData name="Omji Shukla" userId="8f0905e4d7cffddd" providerId="LiveId" clId="{DE24F87D-C41F-49EA-98D3-BE1635806009}" dt="2023-12-21T16:09:54.471" v="50" actId="47"/>
        <pc:sldMkLst>
          <pc:docMk/>
          <pc:sldMk cId="753840572" sldId="409"/>
        </pc:sldMkLst>
      </pc:sldChg>
      <pc:sldChg chg="modSp mod modTransition modAnim">
        <pc:chgData name="Omji Shukla" userId="8f0905e4d7cffddd" providerId="LiveId" clId="{DE24F87D-C41F-49EA-98D3-BE1635806009}" dt="2023-12-21T17:43:03.640" v="754"/>
        <pc:sldMkLst>
          <pc:docMk/>
          <pc:sldMk cId="435713092" sldId="420"/>
        </pc:sldMkLst>
        <pc:spChg chg="mod">
          <ac:chgData name="Omji Shukla" userId="8f0905e4d7cffddd" providerId="LiveId" clId="{DE24F87D-C41F-49EA-98D3-BE1635806009}" dt="2023-12-21T16:55:30.812" v="528" actId="1076"/>
          <ac:spMkLst>
            <pc:docMk/>
            <pc:sldMk cId="435713092" sldId="420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29:33.282" v="599" actId="2711"/>
          <ac:spMkLst>
            <pc:docMk/>
            <pc:sldMk cId="435713092" sldId="420"/>
            <ac:spMk id="4" creationId="{00000000-0000-0000-0000-000000000000}"/>
          </ac:spMkLst>
        </pc:spChg>
      </pc:sldChg>
      <pc:sldChg chg="modSp mod modTransition modAnim">
        <pc:chgData name="Omji Shukla" userId="8f0905e4d7cffddd" providerId="LiveId" clId="{DE24F87D-C41F-49EA-98D3-BE1635806009}" dt="2023-12-21T17:44:12.061" v="759"/>
        <pc:sldMkLst>
          <pc:docMk/>
          <pc:sldMk cId="3310329368" sldId="428"/>
        </pc:sldMkLst>
        <pc:spChg chg="mod">
          <ac:chgData name="Omji Shukla" userId="8f0905e4d7cffddd" providerId="LiveId" clId="{DE24F87D-C41F-49EA-98D3-BE1635806009}" dt="2023-12-21T16:11:13.631" v="62" actId="20577"/>
          <ac:spMkLst>
            <pc:docMk/>
            <pc:sldMk cId="3310329368" sldId="428"/>
            <ac:spMk id="2" creationId="{88E5E85E-713C-91B5-C4D5-F58DE416CDD1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3310329368" sldId="428"/>
            <ac:spMk id="4" creationId="{A3BB6672-507D-31C2-CA7C-67EF372D67C9}"/>
          </ac:spMkLst>
        </pc:spChg>
      </pc:sldChg>
      <pc:sldChg chg="del">
        <pc:chgData name="Omji Shukla" userId="8f0905e4d7cffddd" providerId="LiveId" clId="{DE24F87D-C41F-49EA-98D3-BE1635806009}" dt="2023-12-21T16:09:06.209" v="47" actId="47"/>
        <pc:sldMkLst>
          <pc:docMk/>
          <pc:sldMk cId="1145655562" sldId="429"/>
        </pc:sldMkLst>
      </pc:sldChg>
      <pc:sldChg chg="modSp mod ord modTransition modAnim">
        <pc:chgData name="Omji Shukla" userId="8f0905e4d7cffddd" providerId="LiveId" clId="{DE24F87D-C41F-49EA-98D3-BE1635806009}" dt="2023-12-21T17:43:33.475" v="755"/>
        <pc:sldMkLst>
          <pc:docMk/>
          <pc:sldMk cId="4038822785" sldId="430"/>
        </pc:sldMkLst>
        <pc:spChg chg="mod">
          <ac:chgData name="Omji Shukla" userId="8f0905e4d7cffddd" providerId="LiveId" clId="{DE24F87D-C41F-49EA-98D3-BE1635806009}" dt="2023-12-21T17:31:52.875" v="603" actId="20577"/>
          <ac:spMkLst>
            <pc:docMk/>
            <pc:sldMk cId="4038822785" sldId="430"/>
            <ac:spMk id="2" creationId="{C12E47C1-6AD7-61DB-EF51-57DCC0C783BD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4038822785" sldId="430"/>
            <ac:spMk id="4" creationId="{1E75C032-11C6-7D46-1E8A-4415F3603D55}"/>
          </ac:spMkLst>
        </pc:spChg>
      </pc:sldChg>
      <pc:sldChg chg="del">
        <pc:chgData name="Omji Shukla" userId="8f0905e4d7cffddd" providerId="LiveId" clId="{DE24F87D-C41F-49EA-98D3-BE1635806009}" dt="2023-12-21T16:08:01.259" v="43" actId="47"/>
        <pc:sldMkLst>
          <pc:docMk/>
          <pc:sldMk cId="1080518323" sldId="432"/>
        </pc:sldMkLst>
      </pc:sldChg>
      <pc:sldChg chg="del">
        <pc:chgData name="Omji Shukla" userId="8f0905e4d7cffddd" providerId="LiveId" clId="{DE24F87D-C41F-49EA-98D3-BE1635806009}" dt="2023-12-21T16:08:47.817" v="44" actId="47"/>
        <pc:sldMkLst>
          <pc:docMk/>
          <pc:sldMk cId="225752421" sldId="433"/>
        </pc:sldMkLst>
      </pc:sldChg>
      <pc:sldChg chg="del">
        <pc:chgData name="Omji Shukla" userId="8f0905e4d7cffddd" providerId="LiveId" clId="{DE24F87D-C41F-49EA-98D3-BE1635806009}" dt="2023-12-21T16:08:53.266" v="45" actId="47"/>
        <pc:sldMkLst>
          <pc:docMk/>
          <pc:sldMk cId="2484235891" sldId="434"/>
        </pc:sldMkLst>
      </pc:sldChg>
      <pc:sldChg chg="modSp mod modTransition modAnim">
        <pc:chgData name="Omji Shukla" userId="8f0905e4d7cffddd" providerId="LiveId" clId="{DE24F87D-C41F-49EA-98D3-BE1635806009}" dt="2023-12-21T17:43:41.561" v="756"/>
        <pc:sldMkLst>
          <pc:docMk/>
          <pc:sldMk cId="2195960844" sldId="436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2195960844" sldId="436"/>
            <ac:spMk id="2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195960844" sldId="436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195960844" sldId="436"/>
            <ac:spMk id="6" creationId="{00000000-0000-0000-0000-000000000000}"/>
          </ac:spMkLst>
        </pc:spChg>
      </pc:sldChg>
      <pc:sldChg chg="modSp modTransition modAnim">
        <pc:chgData name="Omji Shukla" userId="8f0905e4d7cffddd" providerId="LiveId" clId="{DE24F87D-C41F-49EA-98D3-BE1635806009}" dt="2023-12-21T17:36:22.596" v="642"/>
        <pc:sldMkLst>
          <pc:docMk/>
          <pc:sldMk cId="3704162391" sldId="439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3704162391" sldId="439"/>
            <ac:spMk id="2" creationId="{F5538D7E-E5DF-287B-499F-C5BEEA077DE0}"/>
          </ac:spMkLst>
        </pc:spChg>
      </pc:sldChg>
      <pc:sldChg chg="del">
        <pc:chgData name="Omji Shukla" userId="8f0905e4d7cffddd" providerId="LiveId" clId="{DE24F87D-C41F-49EA-98D3-BE1635806009}" dt="2023-12-21T16:09:09.148" v="48" actId="47"/>
        <pc:sldMkLst>
          <pc:docMk/>
          <pc:sldMk cId="638799032" sldId="440"/>
        </pc:sldMkLst>
      </pc:sldChg>
      <pc:sldChg chg="new del">
        <pc:chgData name="Omji Shukla" userId="8f0905e4d7cffddd" providerId="LiveId" clId="{DE24F87D-C41F-49EA-98D3-BE1635806009}" dt="2023-12-21T16:28:25.601" v="157" actId="47"/>
        <pc:sldMkLst>
          <pc:docMk/>
          <pc:sldMk cId="1537504980" sldId="440"/>
        </pc:sldMkLst>
      </pc:sldChg>
      <pc:sldChg chg="modSp add mod modTransition modAnim">
        <pc:chgData name="Omji Shukla" userId="8f0905e4d7cffddd" providerId="LiveId" clId="{DE24F87D-C41F-49EA-98D3-BE1635806009}" dt="2023-12-21T17:43:47.142" v="757"/>
        <pc:sldMkLst>
          <pc:docMk/>
          <pc:sldMk cId="2719321180" sldId="440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2719321180" sldId="440"/>
            <ac:spMk id="2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719321180" sldId="440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719321180" sldId="440"/>
            <ac:spMk id="6" creationId="{00000000-0000-0000-0000-000000000000}"/>
          </ac:spMkLst>
        </pc:spChg>
      </pc:sldChg>
      <pc:sldChg chg="modSp add mod ord modTransition modAnim">
        <pc:chgData name="Omji Shukla" userId="8f0905e4d7cffddd" providerId="LiveId" clId="{DE24F87D-C41F-49EA-98D3-BE1635806009}" dt="2023-12-21T17:46:27.444" v="768"/>
        <pc:sldMkLst>
          <pc:docMk/>
          <pc:sldMk cId="3124724339" sldId="441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3124724339" sldId="441"/>
            <ac:spMk id="2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3124724339" sldId="441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3124724339" sldId="441"/>
            <ac:spMk id="6" creationId="{00000000-0000-0000-0000-000000000000}"/>
          </ac:spMkLst>
        </pc:spChg>
      </pc:sldChg>
      <pc:sldChg chg="addSp modSp new mod modTransition setBg modAnim">
        <pc:chgData name="Omji Shukla" userId="8f0905e4d7cffddd" providerId="LiveId" clId="{DE24F87D-C41F-49EA-98D3-BE1635806009}" dt="2023-12-21T17:46:11.316" v="764"/>
        <pc:sldMkLst>
          <pc:docMk/>
          <pc:sldMk cId="2163685377" sldId="442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2163685377" sldId="442"/>
            <ac:spMk id="2" creationId="{97285149-5E82-9BE7-9F42-089E3608A129}"/>
          </ac:spMkLst>
        </pc:spChg>
        <pc:picChg chg="add mod">
          <ac:chgData name="Omji Shukla" userId="8f0905e4d7cffddd" providerId="LiveId" clId="{DE24F87D-C41F-49EA-98D3-BE1635806009}" dt="2023-12-21T17:38:25.826" v="667" actId="208"/>
          <ac:picMkLst>
            <pc:docMk/>
            <pc:sldMk cId="2163685377" sldId="442"/>
            <ac:picMk id="4" creationId="{25079B6E-F754-BD12-2724-1ACDBBC8AF87}"/>
          </ac:picMkLst>
        </pc:picChg>
      </pc:sldChg>
      <pc:sldChg chg="addSp modSp new mod modTransition modAnim">
        <pc:chgData name="Omji Shukla" userId="8f0905e4d7cffddd" providerId="LiveId" clId="{DE24F87D-C41F-49EA-98D3-BE1635806009}" dt="2023-12-21T17:46:06.830" v="763"/>
        <pc:sldMkLst>
          <pc:docMk/>
          <pc:sldMk cId="1919221309" sldId="443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1919221309" sldId="443"/>
            <ac:spMk id="2" creationId="{23B32A15-76AF-29C5-0469-59F04114E8F2}"/>
          </ac:spMkLst>
        </pc:spChg>
        <pc:picChg chg="add mod">
          <ac:chgData name="Omji Shukla" userId="8f0905e4d7cffddd" providerId="LiveId" clId="{DE24F87D-C41F-49EA-98D3-BE1635806009}" dt="2023-12-21T17:39:32.834" v="741" actId="208"/>
          <ac:picMkLst>
            <pc:docMk/>
            <pc:sldMk cId="1919221309" sldId="443"/>
            <ac:picMk id="4" creationId="{E528D0FB-7C3A-7DFC-BBDF-0F18DAF82B1B}"/>
          </ac:picMkLst>
        </pc:picChg>
      </pc:sldChg>
      <pc:sldChg chg="addSp modSp new mod modTransition modAnim">
        <pc:chgData name="Omji Shukla" userId="8f0905e4d7cffddd" providerId="LiveId" clId="{DE24F87D-C41F-49EA-98D3-BE1635806009}" dt="2023-12-21T17:45:59.551" v="762"/>
        <pc:sldMkLst>
          <pc:docMk/>
          <pc:sldMk cId="1052264037" sldId="444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1052264037" sldId="444"/>
            <ac:spMk id="2" creationId="{ABE4C88C-BE25-0006-8547-7BE1C4F0D077}"/>
          </ac:spMkLst>
        </pc:spChg>
        <pc:picChg chg="add mod">
          <ac:chgData name="Omji Shukla" userId="8f0905e4d7cffddd" providerId="LiveId" clId="{DE24F87D-C41F-49EA-98D3-BE1635806009}" dt="2023-12-21T17:39:38.389" v="742" actId="208"/>
          <ac:picMkLst>
            <pc:docMk/>
            <pc:sldMk cId="1052264037" sldId="444"/>
            <ac:picMk id="4" creationId="{3942049D-9375-AF84-8B0F-8AB85A4288D5}"/>
          </ac:picMkLst>
        </pc:picChg>
      </pc:sldChg>
      <pc:sldChg chg="modSp add mod ord modTransition modAnim">
        <pc:chgData name="Omji Shukla" userId="8f0905e4d7cffddd" providerId="LiveId" clId="{DE24F87D-C41F-49EA-98D3-BE1635806009}" dt="2023-12-21T17:44:07.103" v="758"/>
        <pc:sldMkLst>
          <pc:docMk/>
          <pc:sldMk cId="2701923539" sldId="445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2701923539" sldId="445"/>
            <ac:spMk id="2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701923539" sldId="445"/>
            <ac:spMk id="3" creationId="{00000000-0000-0000-0000-000000000000}"/>
          </ac:spMkLst>
        </pc:spChg>
        <pc:spChg chg="mod">
          <ac:chgData name="Omji Shukla" userId="8f0905e4d7cffddd" providerId="LiveId" clId="{DE24F87D-C41F-49EA-98D3-BE1635806009}" dt="2023-12-21T17:32:59.297" v="616"/>
          <ac:spMkLst>
            <pc:docMk/>
            <pc:sldMk cId="2701923539" sldId="445"/>
            <ac:spMk id="6" creationId="{00000000-0000-0000-0000-000000000000}"/>
          </ac:spMkLst>
        </pc:spChg>
      </pc:sldChg>
      <pc:sldChg chg="addSp delSp modSp new mod modTransition modAnim">
        <pc:chgData name="Omji Shukla" userId="8f0905e4d7cffddd" providerId="LiveId" clId="{DE24F87D-C41F-49EA-98D3-BE1635806009}" dt="2023-12-21T17:45:53.394" v="761"/>
        <pc:sldMkLst>
          <pc:docMk/>
          <pc:sldMk cId="1638591923" sldId="446"/>
        </pc:sldMkLst>
        <pc:spChg chg="mod">
          <ac:chgData name="Omji Shukla" userId="8f0905e4d7cffddd" providerId="LiveId" clId="{DE24F87D-C41F-49EA-98D3-BE1635806009}" dt="2023-12-21T17:32:59.297" v="616"/>
          <ac:spMkLst>
            <pc:docMk/>
            <pc:sldMk cId="1638591923" sldId="446"/>
            <ac:spMk id="2" creationId="{5BB4F8DA-61D1-4B01-984A-A6ACCAACE178}"/>
          </ac:spMkLst>
        </pc:spChg>
        <pc:picChg chg="add del mod">
          <ac:chgData name="Omji Shukla" userId="8f0905e4d7cffddd" providerId="LiveId" clId="{DE24F87D-C41F-49EA-98D3-BE1635806009}" dt="2023-12-21T17:23:09.882" v="551" actId="931"/>
          <ac:picMkLst>
            <pc:docMk/>
            <pc:sldMk cId="1638591923" sldId="446"/>
            <ac:picMk id="4" creationId="{7DD207CD-C11F-3465-7686-78E5DC0C9C0C}"/>
          </ac:picMkLst>
        </pc:picChg>
        <pc:picChg chg="add mod">
          <ac:chgData name="Omji Shukla" userId="8f0905e4d7cffddd" providerId="LiveId" clId="{DE24F87D-C41F-49EA-98D3-BE1635806009}" dt="2023-12-21T17:39:45.802" v="743" actId="208"/>
          <ac:picMkLst>
            <pc:docMk/>
            <pc:sldMk cId="1638591923" sldId="446"/>
            <ac:picMk id="6" creationId="{7B211428-CBF8-3E37-7AAB-A1BBC236C8E2}"/>
          </ac:picMkLst>
        </pc:picChg>
      </pc:sldChg>
      <pc:sldMasterChg chg="addSp modSldLayout">
        <pc:chgData name="Omji Shukla" userId="8f0905e4d7cffddd" providerId="LiveId" clId="{DE24F87D-C41F-49EA-98D3-BE1635806009}" dt="2023-12-21T17:32:59.297" v="616"/>
        <pc:sldMasterMkLst>
          <pc:docMk/>
          <pc:sldMasterMk cId="3490083200" sldId="2147483678"/>
        </pc:sldMasterMkLst>
        <pc:spChg chg="add">
          <ac:chgData name="Omji Shukla" userId="8f0905e4d7cffddd" providerId="LiveId" clId="{DE24F87D-C41F-49EA-98D3-BE1635806009}" dt="2023-12-21T17:32:11.635" v="604"/>
          <ac:spMkLst>
            <pc:docMk/>
            <pc:sldMasterMk cId="3490083200" sldId="2147483678"/>
            <ac:spMk id="8" creationId="{6C6C6D5A-159A-533C-D588-1902B7C6851C}"/>
          </ac:spMkLst>
        </pc:spChg>
        <pc:picChg chg="add">
          <ac:chgData name="Omji Shukla" userId="8f0905e4d7cffddd" providerId="LiveId" clId="{DE24F87D-C41F-49EA-98D3-BE1635806009}" dt="2023-12-21T17:32:11.635" v="604"/>
          <ac:picMkLst>
            <pc:docMk/>
            <pc:sldMasterMk cId="3490083200" sldId="2147483678"/>
            <ac:picMk id="7" creationId="{E0175D78-040C-080C-18CC-CFDD9F2EBD4F}"/>
          </ac:picMkLst>
        </pc:picChg>
        <pc:picChg chg="add">
          <ac:chgData name="Omji Shukla" userId="8f0905e4d7cffddd" providerId="LiveId" clId="{DE24F87D-C41F-49EA-98D3-BE1635806009}" dt="2023-12-21T17:32:11.635" v="604"/>
          <ac:picMkLst>
            <pc:docMk/>
            <pc:sldMasterMk cId="3490083200" sldId="2147483678"/>
            <ac:picMk id="9" creationId="{B1F764A7-88E7-4690-9EAB-F2D6F5BEE345}"/>
          </ac:picMkLst>
        </pc:picChg>
        <pc:sldLayoutChg chg="addSp delSp">
          <pc:chgData name="Omji Shukla" userId="8f0905e4d7cffddd" providerId="LiveId" clId="{DE24F87D-C41F-49EA-98D3-BE1635806009}" dt="2023-12-21T17:32:59.297" v="616"/>
          <pc:sldLayoutMkLst>
            <pc:docMk/>
            <pc:sldMasterMk cId="3490083200" sldId="2147483678"/>
            <pc:sldLayoutMk cId="1069847362" sldId="2147483690"/>
          </pc:sldLayoutMkLst>
          <pc:spChg chg="add del">
            <ac:chgData name="Omji Shukla" userId="8f0905e4d7cffddd" providerId="LiveId" clId="{DE24F87D-C41F-49EA-98D3-BE1635806009}" dt="2023-12-21T17:32:59.297" v="616"/>
            <ac:spMkLst>
              <pc:docMk/>
              <pc:sldMasterMk cId="3490083200" sldId="2147483678"/>
              <pc:sldLayoutMk cId="1069847362" sldId="2147483690"/>
              <ac:spMk id="8" creationId="{6A950C3E-4668-4901-9878-0DF46FD8E602}"/>
            </ac:spMkLst>
          </pc:spChg>
        </pc:sldLayoutChg>
        <pc:sldLayoutChg chg="addSp delSp">
          <pc:chgData name="Omji Shukla" userId="8f0905e4d7cffddd" providerId="LiveId" clId="{DE24F87D-C41F-49EA-98D3-BE1635806009}" dt="2023-12-21T17:32:59.297" v="616"/>
          <pc:sldLayoutMkLst>
            <pc:docMk/>
            <pc:sldMasterMk cId="3490083200" sldId="2147483678"/>
            <pc:sldLayoutMk cId="1892410720" sldId="2147483692"/>
          </pc:sldLayoutMkLst>
          <pc:spChg chg="add del">
            <ac:chgData name="Omji Shukla" userId="8f0905e4d7cffddd" providerId="LiveId" clId="{DE24F87D-C41F-49EA-98D3-BE1635806009}" dt="2023-12-21T17:32:59.297" v="616"/>
            <ac:spMkLst>
              <pc:docMk/>
              <pc:sldMasterMk cId="3490083200" sldId="2147483678"/>
              <pc:sldLayoutMk cId="1892410720" sldId="2147483692"/>
              <ac:spMk id="2" creationId="{00000000-0000-0000-0000-000000000000}"/>
            </ac:spMkLst>
          </pc:spChg>
          <pc:picChg chg="add del">
            <ac:chgData name="Omji Shukla" userId="8f0905e4d7cffddd" providerId="LiveId" clId="{DE24F87D-C41F-49EA-98D3-BE1635806009}" dt="2023-12-21T17:32:59.297" v="616"/>
            <ac:picMkLst>
              <pc:docMk/>
              <pc:sldMasterMk cId="3490083200" sldId="2147483678"/>
              <pc:sldLayoutMk cId="1892410720" sldId="2147483692"/>
              <ac:picMk id="3" creationId="{00000000-0000-0000-0000-000000000000}"/>
            </ac:picMkLst>
          </pc:picChg>
          <pc:picChg chg="add del">
            <ac:chgData name="Omji Shukla" userId="8f0905e4d7cffddd" providerId="LiveId" clId="{DE24F87D-C41F-49EA-98D3-BE1635806009}" dt="2023-12-21T17:32:59.297" v="616"/>
            <ac:picMkLst>
              <pc:docMk/>
              <pc:sldMasterMk cId="3490083200" sldId="2147483678"/>
              <pc:sldLayoutMk cId="1892410720" sldId="2147483692"/>
              <ac:picMk id="7" creationId="{7C8447E8-B706-2A4D-9735-3FF24778C05B}"/>
            </ac:picMkLst>
          </pc:picChg>
        </pc:sldLayoutChg>
      </pc:sldMasterChg>
      <pc:sldMasterChg chg="addSp">
        <pc:chgData name="Omji Shukla" userId="8f0905e4d7cffddd" providerId="LiveId" clId="{DE24F87D-C41F-49EA-98D3-BE1635806009}" dt="2023-12-21T17:32:14.751" v="605"/>
        <pc:sldMasterMkLst>
          <pc:docMk/>
          <pc:sldMasterMk cId="3539201145" sldId="2147483693"/>
        </pc:sldMasterMkLst>
        <pc:spChg chg="add">
          <ac:chgData name="Omji Shukla" userId="8f0905e4d7cffddd" providerId="LiveId" clId="{DE24F87D-C41F-49EA-98D3-BE1635806009}" dt="2023-12-21T17:32:14.751" v="605"/>
          <ac:spMkLst>
            <pc:docMk/>
            <pc:sldMasterMk cId="3539201145" sldId="2147483693"/>
            <ac:spMk id="9" creationId="{8BF37041-64C2-44CC-C3E2-41EA846EC69B}"/>
          </ac:spMkLst>
        </pc:spChg>
        <pc:picChg chg="add">
          <ac:chgData name="Omji Shukla" userId="8f0905e4d7cffddd" providerId="LiveId" clId="{DE24F87D-C41F-49EA-98D3-BE1635806009}" dt="2023-12-21T17:32:14.751" v="605"/>
          <ac:picMkLst>
            <pc:docMk/>
            <pc:sldMasterMk cId="3539201145" sldId="2147483693"/>
            <ac:picMk id="8" creationId="{B9F072F7-C9E6-29CF-7164-B42D473AEC31}"/>
          </ac:picMkLst>
        </pc:picChg>
        <pc:picChg chg="add">
          <ac:chgData name="Omji Shukla" userId="8f0905e4d7cffddd" providerId="LiveId" clId="{DE24F87D-C41F-49EA-98D3-BE1635806009}" dt="2023-12-21T17:32:14.751" v="605"/>
          <ac:picMkLst>
            <pc:docMk/>
            <pc:sldMasterMk cId="3539201145" sldId="2147483693"/>
            <ac:picMk id="10" creationId="{DF87972B-0B03-889A-7279-F1157A465E9D}"/>
          </ac:picMkLst>
        </pc:picChg>
      </pc:sldMasterChg>
      <pc:sldMasterChg chg="addSp">
        <pc:chgData name="Omji Shukla" userId="8f0905e4d7cffddd" providerId="LiveId" clId="{DE24F87D-C41F-49EA-98D3-BE1635806009}" dt="2023-12-21T17:32:25.910" v="607"/>
        <pc:sldMasterMkLst>
          <pc:docMk/>
          <pc:sldMasterMk cId="378550213" sldId="2147483713"/>
        </pc:sldMasterMkLst>
        <pc:spChg chg="add">
          <ac:chgData name="Omji Shukla" userId="8f0905e4d7cffddd" providerId="LiveId" clId="{DE24F87D-C41F-49EA-98D3-BE1635806009}" dt="2023-12-21T17:32:25.910" v="607"/>
          <ac:spMkLst>
            <pc:docMk/>
            <pc:sldMasterMk cId="378550213" sldId="2147483713"/>
            <ac:spMk id="8" creationId="{CC26A3C7-6D81-B829-64AC-FD3E233D21D8}"/>
          </ac:spMkLst>
        </pc:spChg>
        <pc:picChg chg="add">
          <ac:chgData name="Omji Shukla" userId="8f0905e4d7cffddd" providerId="LiveId" clId="{DE24F87D-C41F-49EA-98D3-BE1635806009}" dt="2023-12-21T17:32:25.910" v="607"/>
          <ac:picMkLst>
            <pc:docMk/>
            <pc:sldMasterMk cId="378550213" sldId="2147483713"/>
            <ac:picMk id="7" creationId="{B717C928-1F8C-0B6B-3C48-DFAE04F30FB7}"/>
          </ac:picMkLst>
        </pc:picChg>
        <pc:picChg chg="add">
          <ac:chgData name="Omji Shukla" userId="8f0905e4d7cffddd" providerId="LiveId" clId="{DE24F87D-C41F-49EA-98D3-BE1635806009}" dt="2023-12-21T17:32:25.910" v="607"/>
          <ac:picMkLst>
            <pc:docMk/>
            <pc:sldMasterMk cId="378550213" sldId="2147483713"/>
            <ac:picMk id="9" creationId="{15F0E398-E7A3-F605-9E51-213042522E62}"/>
          </ac:picMkLst>
        </pc:picChg>
      </pc:sldMasterChg>
    </pc:docChg>
  </pc:docChgLst>
  <pc:docChgLst>
    <pc:chgData name="Omji Shukla" userId="8f0905e4d7cffddd" providerId="LiveId" clId="{1347957C-4D88-4590-AB45-63544703DB31}"/>
    <pc:docChg chg="undo redo custSel addSld delSld modSld sldOrd">
      <pc:chgData name="Omji Shukla" userId="8f0905e4d7cffddd" providerId="LiveId" clId="{1347957C-4D88-4590-AB45-63544703DB31}" dt="2023-09-24T16:54:26.110" v="2063" actId="2696"/>
      <pc:docMkLst>
        <pc:docMk/>
      </pc:docMkLst>
      <pc:sldChg chg="modSp mod">
        <pc:chgData name="Omji Shukla" userId="8f0905e4d7cffddd" providerId="LiveId" clId="{1347957C-4D88-4590-AB45-63544703DB31}" dt="2023-09-19T06:23:00.719" v="1439" actId="113"/>
        <pc:sldMkLst>
          <pc:docMk/>
          <pc:sldMk cId="3772297824" sldId="271"/>
        </pc:sldMkLst>
        <pc:spChg chg="mod">
          <ac:chgData name="Omji Shukla" userId="8f0905e4d7cffddd" providerId="LiveId" clId="{1347957C-4D88-4590-AB45-63544703DB31}" dt="2023-09-19T06:23:00.719" v="1439" actId="113"/>
          <ac:spMkLst>
            <pc:docMk/>
            <pc:sldMk cId="3772297824" sldId="271"/>
            <ac:spMk id="2" creationId="{28DB6D91-4F11-D145-94AB-87D0BFBF5527}"/>
          </ac:spMkLst>
        </pc:sp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1610051251" sldId="312"/>
        </pc:sldMkLst>
        <pc:spChg chg="mod">
          <ac:chgData name="Omji Shukla" userId="8f0905e4d7cffddd" providerId="LiveId" clId="{1347957C-4D88-4590-AB45-63544703DB31}" dt="2023-09-21T12:25:14.345" v="1906"/>
          <ac:spMkLst>
            <pc:docMk/>
            <pc:sldMk cId="1610051251" sldId="312"/>
            <ac:spMk id="3" creationId="{00000000-0000-0000-0000-000000000000}"/>
          </ac:spMkLst>
        </pc:spChg>
        <pc:spChg chg="mod">
          <ac:chgData name="Omji Shukla" userId="8f0905e4d7cffddd" providerId="LiveId" clId="{1347957C-4D88-4590-AB45-63544703DB31}" dt="2023-09-19T07:06:46.284" v="1685" actId="207"/>
          <ac:spMkLst>
            <pc:docMk/>
            <pc:sldMk cId="1610051251" sldId="312"/>
            <ac:spMk id="4" creationId="{00000000-0000-0000-0000-000000000000}"/>
          </ac:spMkLst>
        </pc:spChg>
      </pc:sldChg>
      <pc:sldChg chg="modSp mod">
        <pc:chgData name="Omji Shukla" userId="8f0905e4d7cffddd" providerId="LiveId" clId="{1347957C-4D88-4590-AB45-63544703DB31}" dt="2023-09-22T08:37:51.912" v="1907" actId="20577"/>
        <pc:sldMkLst>
          <pc:docMk/>
          <pc:sldMk cId="2235412287" sldId="370"/>
        </pc:sldMkLst>
        <pc:spChg chg="mod">
          <ac:chgData name="Omji Shukla" userId="8f0905e4d7cffddd" providerId="LiveId" clId="{1347957C-4D88-4590-AB45-63544703DB31}" dt="2023-09-19T07:12:07.739" v="1741" actId="1076"/>
          <ac:spMkLst>
            <pc:docMk/>
            <pc:sldMk cId="2235412287" sldId="370"/>
            <ac:spMk id="3" creationId="{00000000-0000-0000-0000-000000000000}"/>
          </ac:spMkLst>
        </pc:spChg>
        <pc:spChg chg="mod">
          <ac:chgData name="Omji Shukla" userId="8f0905e4d7cffddd" providerId="LiveId" clId="{1347957C-4D88-4590-AB45-63544703DB31}" dt="2023-09-22T08:37:51.912" v="1907" actId="20577"/>
          <ac:spMkLst>
            <pc:docMk/>
            <pc:sldMk cId="2235412287" sldId="370"/>
            <ac:spMk id="5" creationId="{00000000-0000-0000-0000-000000000000}"/>
          </ac:spMkLst>
        </pc:spChg>
      </pc:sldChg>
      <pc:sldChg chg="modSp del mod modClrScheme chgLayout">
        <pc:chgData name="Omji Shukla" userId="8f0905e4d7cffddd" providerId="LiveId" clId="{1347957C-4D88-4590-AB45-63544703DB31}" dt="2023-09-12T12:23:54.517" v="378" actId="2696"/>
        <pc:sldMkLst>
          <pc:docMk/>
          <pc:sldMk cId="3993595779" sldId="371"/>
        </pc:sldMkLst>
        <pc:spChg chg="mod ord">
          <ac:chgData name="Omji Shukla" userId="8f0905e4d7cffddd" providerId="LiveId" clId="{1347957C-4D88-4590-AB45-63544703DB31}" dt="2023-09-11T18:39:16.053" v="46" actId="700"/>
          <ac:spMkLst>
            <pc:docMk/>
            <pc:sldMk cId="3993595779" sldId="371"/>
            <ac:spMk id="2" creationId="{00000000-0000-0000-0000-000000000000}"/>
          </ac:spMkLst>
        </pc:spChg>
        <pc:spChg chg="mod ord">
          <ac:chgData name="Omji Shukla" userId="8f0905e4d7cffddd" providerId="LiveId" clId="{1347957C-4D88-4590-AB45-63544703DB31}" dt="2023-09-11T18:39:16.053" v="46" actId="700"/>
          <ac:spMkLst>
            <pc:docMk/>
            <pc:sldMk cId="3993595779" sldId="371"/>
            <ac:spMk id="3" creationId="{00000000-0000-0000-0000-000000000000}"/>
          </ac:spMkLst>
        </pc:spChg>
        <pc:spChg chg="mod ord">
          <ac:chgData name="Omji Shukla" userId="8f0905e4d7cffddd" providerId="LiveId" clId="{1347957C-4D88-4590-AB45-63544703DB31}" dt="2023-09-12T05:14:59.268" v="202" actId="108"/>
          <ac:spMkLst>
            <pc:docMk/>
            <pc:sldMk cId="3993595779" sldId="371"/>
            <ac:spMk id="6" creationId="{00000000-0000-0000-0000-000000000000}"/>
          </ac:spMkLst>
        </pc:sp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3020001325" sldId="378"/>
        </pc:sldMkLst>
        <pc:spChg chg="mod">
          <ac:chgData name="Omji Shukla" userId="8f0905e4d7cffddd" providerId="LiveId" clId="{1347957C-4D88-4590-AB45-63544703DB31}" dt="2023-09-19T06:47:44.714" v="1618" actId="1076"/>
          <ac:spMkLst>
            <pc:docMk/>
            <pc:sldMk cId="3020001325" sldId="378"/>
            <ac:spMk id="2" creationId="{00000000-0000-0000-0000-000000000000}"/>
          </ac:spMkLst>
        </pc:spChg>
        <pc:spChg chg="mod">
          <ac:chgData name="Omji Shukla" userId="8f0905e4d7cffddd" providerId="LiveId" clId="{1347957C-4D88-4590-AB45-63544703DB31}" dt="2023-09-19T07:07:28.365" v="1690" actId="207"/>
          <ac:spMkLst>
            <pc:docMk/>
            <pc:sldMk cId="3020001325" sldId="378"/>
            <ac:spMk id="3" creationId="{00000000-0000-0000-0000-000000000000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3020001325" sldId="378"/>
            <ac:spMk id="4" creationId="{00000000-0000-0000-0000-000000000000}"/>
          </ac:spMkLst>
        </pc:sp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2710054009" sldId="392"/>
        </pc:sldMkLst>
        <pc:spChg chg="mod">
          <ac:chgData name="Omji Shukla" userId="8f0905e4d7cffddd" providerId="LiveId" clId="{1347957C-4D88-4590-AB45-63544703DB31}" dt="2023-09-19T06:47:28.675" v="1617" actId="1076"/>
          <ac:spMkLst>
            <pc:docMk/>
            <pc:sldMk cId="2710054009" sldId="392"/>
            <ac:spMk id="2" creationId="{00000000-0000-0000-0000-000000000000}"/>
          </ac:spMkLst>
        </pc:spChg>
        <pc:spChg chg="mod">
          <ac:chgData name="Omji Shukla" userId="8f0905e4d7cffddd" providerId="LiveId" clId="{1347957C-4D88-4590-AB45-63544703DB31}" dt="2023-09-19T07:07:39.606" v="1691" actId="207"/>
          <ac:spMkLst>
            <pc:docMk/>
            <pc:sldMk cId="2710054009" sldId="392"/>
            <ac:spMk id="3" creationId="{00000000-0000-0000-0000-000000000000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2710054009" sldId="392"/>
            <ac:spMk id="4" creationId="{00000000-0000-0000-0000-000000000000}"/>
          </ac:spMkLst>
        </pc:spChg>
      </pc:sldChg>
      <pc:sldChg chg="addSp delSp modSp mod">
        <pc:chgData name="Omji Shukla" userId="8f0905e4d7cffddd" providerId="LiveId" clId="{1347957C-4D88-4590-AB45-63544703DB31}" dt="2023-09-19T07:13:18.783" v="1742" actId="1076"/>
        <pc:sldMkLst>
          <pc:docMk/>
          <pc:sldMk cId="753840572" sldId="409"/>
        </pc:sldMkLst>
        <pc:spChg chg="mod">
          <ac:chgData name="Omji Shukla" userId="8f0905e4d7cffddd" providerId="LiveId" clId="{1347957C-4D88-4590-AB45-63544703DB31}" dt="2023-09-19T07:13:18.783" v="1742" actId="1076"/>
          <ac:spMkLst>
            <pc:docMk/>
            <pc:sldMk cId="753840572" sldId="409"/>
            <ac:spMk id="3" creationId="{00000000-0000-0000-0000-000000000000}"/>
          </ac:spMkLst>
        </pc:spChg>
        <pc:graphicFrameChg chg="add mod modGraphic">
          <ac:chgData name="Omji Shukla" userId="8f0905e4d7cffddd" providerId="LiveId" clId="{1347957C-4D88-4590-AB45-63544703DB31}" dt="2023-09-19T07:08:34.523" v="1697" actId="20577"/>
          <ac:graphicFrameMkLst>
            <pc:docMk/>
            <pc:sldMk cId="753840572" sldId="409"/>
            <ac:graphicFrameMk id="4" creationId="{5ED5D007-FA94-93E1-B790-E795CD27AF80}"/>
          </ac:graphicFrameMkLst>
        </pc:graphicFrameChg>
        <pc:picChg chg="del">
          <ac:chgData name="Omji Shukla" userId="8f0905e4d7cffddd" providerId="LiveId" clId="{1347957C-4D88-4590-AB45-63544703DB31}" dt="2023-09-12T12:27:25.599" v="397" actId="21"/>
          <ac:picMkLst>
            <pc:docMk/>
            <pc:sldMk cId="753840572" sldId="409"/>
            <ac:picMk id="5" creationId="{00000000-0000-0000-0000-000000000000}"/>
          </ac:picMkLst>
        </pc:picChg>
        <pc:picChg chg="del mod">
          <ac:chgData name="Omji Shukla" userId="8f0905e4d7cffddd" providerId="LiveId" clId="{1347957C-4D88-4590-AB45-63544703DB31}" dt="2023-09-12T12:38:33.767" v="1051" actId="21"/>
          <ac:picMkLst>
            <pc:docMk/>
            <pc:sldMk cId="753840572" sldId="409"/>
            <ac:picMk id="3074" creationId="{00000000-0000-0000-0000-000000000000}"/>
          </ac:picMkLst>
        </pc:picChg>
        <pc:picChg chg="del">
          <ac:chgData name="Omji Shukla" userId="8f0905e4d7cffddd" providerId="LiveId" clId="{1347957C-4D88-4590-AB45-63544703DB31}" dt="2023-09-12T12:27:29.191" v="398" actId="21"/>
          <ac:picMkLst>
            <pc:docMk/>
            <pc:sldMk cId="753840572" sldId="409"/>
            <ac:picMk id="3076" creationId="{00000000-0000-0000-0000-000000000000}"/>
          </ac:picMkLst>
        </pc:pic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435713092" sldId="420"/>
        </pc:sldMkLst>
        <pc:spChg chg="mod">
          <ac:chgData name="Omji Shukla" userId="8f0905e4d7cffddd" providerId="LiveId" clId="{1347957C-4D88-4590-AB45-63544703DB31}" dt="2023-09-16T12:50:58.190" v="1100" actId="1076"/>
          <ac:spMkLst>
            <pc:docMk/>
            <pc:sldMk cId="435713092" sldId="420"/>
            <ac:spMk id="2" creationId="{00000000-0000-0000-0000-000000000000}"/>
          </ac:spMkLst>
        </pc:spChg>
        <pc:spChg chg="mod">
          <ac:chgData name="Omji Shukla" userId="8f0905e4d7cffddd" providerId="LiveId" clId="{1347957C-4D88-4590-AB45-63544703DB31}" dt="2023-09-19T07:07:08.366" v="1688" actId="207"/>
          <ac:spMkLst>
            <pc:docMk/>
            <pc:sldMk cId="435713092" sldId="420"/>
            <ac:spMk id="3" creationId="{00000000-0000-0000-0000-000000000000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435713092" sldId="420"/>
            <ac:spMk id="4" creationId="{00000000-0000-0000-0000-000000000000}"/>
          </ac:spMkLst>
        </pc:spChg>
      </pc:sldChg>
      <pc:sldChg chg="del">
        <pc:chgData name="Omji Shukla" userId="8f0905e4d7cffddd" providerId="LiveId" clId="{1347957C-4D88-4590-AB45-63544703DB31}" dt="2023-09-17T14:04:32.094" v="1232" actId="2696"/>
        <pc:sldMkLst>
          <pc:docMk/>
          <pc:sldMk cId="2614214030" sldId="426"/>
        </pc:sldMkLst>
      </pc:sldChg>
      <pc:sldChg chg="del">
        <pc:chgData name="Omji Shukla" userId="8f0905e4d7cffddd" providerId="LiveId" clId="{1347957C-4D88-4590-AB45-63544703DB31}" dt="2023-09-11T18:38:42.412" v="43" actId="2696"/>
        <pc:sldMkLst>
          <pc:docMk/>
          <pc:sldMk cId="1564935516" sldId="427"/>
        </pc:sldMkLst>
      </pc:sldChg>
      <pc:sldChg chg="modSp mod">
        <pc:chgData name="Omji Shukla" userId="8f0905e4d7cffddd" providerId="LiveId" clId="{1347957C-4D88-4590-AB45-63544703DB31}" dt="2023-09-22T11:27:04.527" v="2041" actId="403"/>
        <pc:sldMkLst>
          <pc:docMk/>
          <pc:sldMk cId="3310329368" sldId="428"/>
        </pc:sldMkLst>
        <pc:spChg chg="mod">
          <ac:chgData name="Omji Shukla" userId="8f0905e4d7cffddd" providerId="LiveId" clId="{1347957C-4D88-4590-AB45-63544703DB31}" dt="2023-09-19T10:46:51.544" v="1837" actId="13926"/>
          <ac:spMkLst>
            <pc:docMk/>
            <pc:sldMk cId="3310329368" sldId="428"/>
            <ac:spMk id="2" creationId="{88E5E85E-713C-91B5-C4D5-F58DE416CDD1}"/>
          </ac:spMkLst>
        </pc:spChg>
        <pc:spChg chg="mod">
          <ac:chgData name="Omji Shukla" userId="8f0905e4d7cffddd" providerId="LiveId" clId="{1347957C-4D88-4590-AB45-63544703DB31}" dt="2023-09-22T11:27:04.527" v="2041" actId="403"/>
          <ac:spMkLst>
            <pc:docMk/>
            <pc:sldMk cId="3310329368" sldId="428"/>
            <ac:spMk id="3" creationId="{672E01E9-CEB6-C6CC-7690-E87C02BF83EB}"/>
          </ac:spMkLst>
        </pc:sp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1145655562" sldId="429"/>
        </pc:sldMkLst>
        <pc:spChg chg="mod">
          <ac:chgData name="Omji Shukla" userId="8f0905e4d7cffddd" providerId="LiveId" clId="{1347957C-4D88-4590-AB45-63544703DB31}" dt="2023-09-19T06:40:39.510" v="1509" actId="108"/>
          <ac:spMkLst>
            <pc:docMk/>
            <pc:sldMk cId="1145655562" sldId="429"/>
            <ac:spMk id="2" creationId="{83576CF6-4600-769C-11CA-3A04B87B80AE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1145655562" sldId="429"/>
            <ac:spMk id="3" creationId="{E9A47708-BCA9-C5D5-0008-B7DC3036863C}"/>
          </ac:spMkLst>
        </pc:spChg>
      </pc:sldChg>
      <pc:sldChg chg="modSp mod">
        <pc:chgData name="Omji Shukla" userId="8f0905e4d7cffddd" providerId="LiveId" clId="{1347957C-4D88-4590-AB45-63544703DB31}" dt="2023-09-21T12:25:14.345" v="1906"/>
        <pc:sldMkLst>
          <pc:docMk/>
          <pc:sldMk cId="4038822785" sldId="430"/>
        </pc:sldMkLst>
        <pc:spChg chg="mod">
          <ac:chgData name="Omji Shukla" userId="8f0905e4d7cffddd" providerId="LiveId" clId="{1347957C-4D88-4590-AB45-63544703DB31}" dt="2023-09-19T06:41:20.962" v="1511" actId="108"/>
          <ac:spMkLst>
            <pc:docMk/>
            <pc:sldMk cId="4038822785" sldId="430"/>
            <ac:spMk id="2" creationId="{C12E47C1-6AD7-61DB-EF51-57DCC0C783BD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4038822785" sldId="430"/>
            <ac:spMk id="3" creationId="{C8E5B58A-E0A9-9808-D1D8-224B88561052}"/>
          </ac:spMkLst>
        </pc:spChg>
      </pc:sldChg>
      <pc:sldChg chg="addSp modSp del mod">
        <pc:chgData name="Omji Shukla" userId="8f0905e4d7cffddd" providerId="LiveId" clId="{1347957C-4D88-4590-AB45-63544703DB31}" dt="2023-09-18T18:25:56.656" v="1411" actId="2696"/>
        <pc:sldMkLst>
          <pc:docMk/>
          <pc:sldMk cId="2406825224" sldId="431"/>
        </pc:sldMkLst>
        <pc:spChg chg="add mod">
          <ac:chgData name="Omji Shukla" userId="8f0905e4d7cffddd" providerId="LiveId" clId="{1347957C-4D88-4590-AB45-63544703DB31}" dt="2023-09-17T14:04:16.049" v="1231" actId="20577"/>
          <ac:spMkLst>
            <pc:docMk/>
            <pc:sldMk cId="2406825224" sldId="431"/>
            <ac:spMk id="3" creationId="{7CAE4B2F-2F70-DD10-3406-B2F769238115}"/>
          </ac:spMkLst>
        </pc:spChg>
        <pc:picChg chg="mod">
          <ac:chgData name="Omji Shukla" userId="8f0905e4d7cffddd" providerId="LiveId" clId="{1347957C-4D88-4590-AB45-63544703DB31}" dt="2023-09-17T14:03:24.854" v="1205" actId="14100"/>
          <ac:picMkLst>
            <pc:docMk/>
            <pc:sldMk cId="2406825224" sldId="431"/>
            <ac:picMk id="5" creationId="{E8F3128C-6227-2212-A61A-A4B8BE9D1286}"/>
          </ac:picMkLst>
        </pc:picChg>
      </pc:sldChg>
      <pc:sldChg chg="modSp mod">
        <pc:chgData name="Omji Shukla" userId="8f0905e4d7cffddd" providerId="LiveId" clId="{1347957C-4D88-4590-AB45-63544703DB31}" dt="2023-09-22T08:39:09.731" v="1925" actId="20577"/>
        <pc:sldMkLst>
          <pc:docMk/>
          <pc:sldMk cId="1080518323" sldId="432"/>
        </pc:sldMkLst>
        <pc:spChg chg="mod">
          <ac:chgData name="Omji Shukla" userId="8f0905e4d7cffddd" providerId="LiveId" clId="{1347957C-4D88-4590-AB45-63544703DB31}" dt="2023-09-22T08:39:09.731" v="1925" actId="20577"/>
          <ac:spMkLst>
            <pc:docMk/>
            <pc:sldMk cId="1080518323" sldId="432"/>
            <ac:spMk id="3" creationId="{7DAFF3D3-16D0-01B9-914F-66DF7DC5F8B0}"/>
          </ac:spMkLst>
        </pc:spChg>
      </pc:sldChg>
      <pc:sldChg chg="modSp mod">
        <pc:chgData name="Omji Shukla" userId="8f0905e4d7cffddd" providerId="LiveId" clId="{1347957C-4D88-4590-AB45-63544703DB31}" dt="2023-09-22T08:39:29.823" v="1955" actId="20577"/>
        <pc:sldMkLst>
          <pc:docMk/>
          <pc:sldMk cId="225752421" sldId="433"/>
        </pc:sldMkLst>
        <pc:spChg chg="mod">
          <ac:chgData name="Omji Shukla" userId="8f0905e4d7cffddd" providerId="LiveId" clId="{1347957C-4D88-4590-AB45-63544703DB31}" dt="2023-09-22T08:39:29.823" v="1955" actId="20577"/>
          <ac:spMkLst>
            <pc:docMk/>
            <pc:sldMk cId="225752421" sldId="433"/>
            <ac:spMk id="3" creationId="{7DAFF3D3-16D0-01B9-914F-66DF7DC5F8B0}"/>
          </ac:spMkLst>
        </pc:spChg>
      </pc:sldChg>
      <pc:sldChg chg="modSp mod">
        <pc:chgData name="Omji Shukla" userId="8f0905e4d7cffddd" providerId="LiveId" clId="{1347957C-4D88-4590-AB45-63544703DB31}" dt="2023-09-22T08:40:13.584" v="1979" actId="20577"/>
        <pc:sldMkLst>
          <pc:docMk/>
          <pc:sldMk cId="2484235891" sldId="434"/>
        </pc:sldMkLst>
        <pc:spChg chg="mod">
          <ac:chgData name="Omji Shukla" userId="8f0905e4d7cffddd" providerId="LiveId" clId="{1347957C-4D88-4590-AB45-63544703DB31}" dt="2023-09-22T08:40:13.584" v="1979" actId="20577"/>
          <ac:spMkLst>
            <pc:docMk/>
            <pc:sldMk cId="2484235891" sldId="434"/>
            <ac:spMk id="3" creationId="{7DAFF3D3-16D0-01B9-914F-66DF7DC5F8B0}"/>
          </ac:spMkLst>
        </pc:spChg>
      </pc:sldChg>
      <pc:sldChg chg="new del">
        <pc:chgData name="Omji Shukla" userId="8f0905e4d7cffddd" providerId="LiveId" clId="{1347957C-4D88-4590-AB45-63544703DB31}" dt="2023-09-11T18:32:11.550" v="24" actId="680"/>
        <pc:sldMkLst>
          <pc:docMk/>
          <pc:sldMk cId="211140921" sldId="435"/>
        </pc:sldMkLst>
      </pc:sldChg>
      <pc:sldChg chg="addSp delSp modSp new del mod">
        <pc:chgData name="Omji Shukla" userId="8f0905e4d7cffddd" providerId="LiveId" clId="{1347957C-4D88-4590-AB45-63544703DB31}" dt="2023-09-19T06:22:10.425" v="1438" actId="2696"/>
        <pc:sldMkLst>
          <pc:docMk/>
          <pc:sldMk cId="1811596856" sldId="435"/>
        </pc:sldMkLst>
        <pc:spChg chg="add mod">
          <ac:chgData name="Omji Shukla" userId="8f0905e4d7cffddd" providerId="LiveId" clId="{1347957C-4D88-4590-AB45-63544703DB31}" dt="2023-09-18T18:22:51.126" v="1409" actId="13926"/>
          <ac:spMkLst>
            <pc:docMk/>
            <pc:sldMk cId="1811596856" sldId="435"/>
            <ac:spMk id="4" creationId="{6DDB0E71-BF59-225B-1F29-758B0EEAAC02}"/>
          </ac:spMkLst>
        </pc:spChg>
        <pc:graphicFrameChg chg="add del mod modGraphic">
          <ac:chgData name="Omji Shukla" userId="8f0905e4d7cffddd" providerId="LiveId" clId="{1347957C-4D88-4590-AB45-63544703DB31}" dt="2023-09-19T06:19:49.340" v="1420" actId="21"/>
          <ac:graphicFrameMkLst>
            <pc:docMk/>
            <pc:sldMk cId="1811596856" sldId="435"/>
            <ac:graphicFrameMk id="5" creationId="{7653FA3B-9E81-6B70-4889-D1468AEA8BCD}"/>
          </ac:graphicFrameMkLst>
        </pc:graphicFrameChg>
        <pc:graphicFrameChg chg="add del mod modGraphic">
          <ac:chgData name="Omji Shukla" userId="8f0905e4d7cffddd" providerId="LiveId" clId="{1347957C-4D88-4590-AB45-63544703DB31}" dt="2023-09-19T06:20:04.995" v="1422" actId="21"/>
          <ac:graphicFrameMkLst>
            <pc:docMk/>
            <pc:sldMk cId="1811596856" sldId="435"/>
            <ac:graphicFrameMk id="6" creationId="{08F1C877-0A0C-1494-40ED-06726AAA50F8}"/>
          </ac:graphicFrameMkLst>
        </pc:graphicFrameChg>
        <pc:graphicFrameChg chg="add del mod modGraphic">
          <ac:chgData name="Omji Shukla" userId="8f0905e4d7cffddd" providerId="LiveId" clId="{1347957C-4D88-4590-AB45-63544703DB31}" dt="2023-09-19T06:20:32.466" v="1424" actId="21"/>
          <ac:graphicFrameMkLst>
            <pc:docMk/>
            <pc:sldMk cId="1811596856" sldId="435"/>
            <ac:graphicFrameMk id="7" creationId="{79EC3450-C90E-9930-4E5D-59FEFA1AC73B}"/>
          </ac:graphicFrameMkLst>
        </pc:graphicFrameChg>
        <pc:graphicFrameChg chg="add del mod modGraphic">
          <ac:chgData name="Omji Shukla" userId="8f0905e4d7cffddd" providerId="LiveId" clId="{1347957C-4D88-4590-AB45-63544703DB31}" dt="2023-09-19T06:20:53.299" v="1426" actId="21"/>
          <ac:graphicFrameMkLst>
            <pc:docMk/>
            <pc:sldMk cId="1811596856" sldId="435"/>
            <ac:graphicFrameMk id="8" creationId="{D1EB19E5-B777-7A24-54B1-8A9C2AAF92D2}"/>
          </ac:graphicFrameMkLst>
        </pc:graphicFrameChg>
        <pc:graphicFrameChg chg="add del mod modGraphic">
          <ac:chgData name="Omji Shukla" userId="8f0905e4d7cffddd" providerId="LiveId" clId="{1347957C-4D88-4590-AB45-63544703DB31}" dt="2023-09-19T06:21:04.025" v="1428" actId="21"/>
          <ac:graphicFrameMkLst>
            <pc:docMk/>
            <pc:sldMk cId="1811596856" sldId="435"/>
            <ac:graphicFrameMk id="9" creationId="{3BD22BDE-7151-8DC4-63CF-3B108584684F}"/>
          </ac:graphicFrameMkLst>
        </pc:graphicFrameChg>
        <pc:graphicFrameChg chg="add del mod modGraphic">
          <ac:chgData name="Omji Shukla" userId="8f0905e4d7cffddd" providerId="LiveId" clId="{1347957C-4D88-4590-AB45-63544703DB31}" dt="2023-09-19T06:21:13.688" v="1430" actId="21"/>
          <ac:graphicFrameMkLst>
            <pc:docMk/>
            <pc:sldMk cId="1811596856" sldId="435"/>
            <ac:graphicFrameMk id="10" creationId="{CB4F44D1-9A89-79D5-D7A7-46B94075A137}"/>
          </ac:graphicFrameMkLst>
        </pc:graphicFrameChg>
        <pc:picChg chg="add mod">
          <ac:chgData name="Omji Shukla" userId="8f0905e4d7cffddd" providerId="LiveId" clId="{1347957C-4D88-4590-AB45-63544703DB31}" dt="2023-09-17T14:02:17.581" v="1200" actId="1076"/>
          <ac:picMkLst>
            <pc:docMk/>
            <pc:sldMk cId="1811596856" sldId="435"/>
            <ac:picMk id="3" creationId="{5AA7C707-BD56-3897-E134-01253DC5A17A}"/>
          </ac:picMkLst>
        </pc:picChg>
        <pc:cxnChg chg="add del">
          <ac:chgData name="Omji Shukla" userId="8f0905e4d7cffddd" providerId="LiveId" clId="{1347957C-4D88-4590-AB45-63544703DB31}" dt="2023-09-19T06:18:49.527" v="1415" actId="11529"/>
          <ac:cxnSpMkLst>
            <pc:docMk/>
            <pc:sldMk cId="1811596856" sldId="435"/>
            <ac:cxnSpMk id="12" creationId="{C19EFD37-BC85-4B59-AB87-1F0F6C31D0D5}"/>
          </ac:cxnSpMkLst>
        </pc:cxnChg>
        <pc:cxnChg chg="add del">
          <ac:chgData name="Omji Shukla" userId="8f0905e4d7cffddd" providerId="LiveId" clId="{1347957C-4D88-4590-AB45-63544703DB31}" dt="2023-09-19T06:18:49.102" v="1414" actId="11529"/>
          <ac:cxnSpMkLst>
            <pc:docMk/>
            <pc:sldMk cId="1811596856" sldId="435"/>
            <ac:cxnSpMk id="14" creationId="{EAB467F5-C8FB-0DFF-C3AE-8DC1887DCD3C}"/>
          </ac:cxnSpMkLst>
        </pc:cxnChg>
      </pc:sldChg>
      <pc:sldChg chg="new del">
        <pc:chgData name="Omji Shukla" userId="8f0905e4d7cffddd" providerId="LiveId" clId="{1347957C-4D88-4590-AB45-63544703DB31}" dt="2023-09-11T18:39:00.420" v="45" actId="680"/>
        <pc:sldMkLst>
          <pc:docMk/>
          <pc:sldMk cId="1879547778" sldId="436"/>
        </pc:sldMkLst>
      </pc:sldChg>
      <pc:sldChg chg="delSp modSp add mod chgLayout">
        <pc:chgData name="Omji Shukla" userId="8f0905e4d7cffddd" providerId="LiveId" clId="{1347957C-4D88-4590-AB45-63544703DB31}" dt="2023-09-24T16:53:59.358" v="2062" actId="1076"/>
        <pc:sldMkLst>
          <pc:docMk/>
          <pc:sldMk cId="2195960844" sldId="436"/>
        </pc:sldMkLst>
        <pc:spChg chg="mod ord">
          <ac:chgData name="Omji Shukla" userId="8f0905e4d7cffddd" providerId="LiveId" clId="{1347957C-4D88-4590-AB45-63544703DB31}" dt="2023-09-12T12:15:57.701" v="284" actId="700"/>
          <ac:spMkLst>
            <pc:docMk/>
            <pc:sldMk cId="2195960844" sldId="436"/>
            <ac:spMk id="2" creationId="{00000000-0000-0000-0000-000000000000}"/>
          </ac:spMkLst>
        </pc:spChg>
        <pc:spChg chg="mod ord">
          <ac:chgData name="Omji Shukla" userId="8f0905e4d7cffddd" providerId="LiveId" clId="{1347957C-4D88-4590-AB45-63544703DB31}" dt="2023-09-19T08:05:17.402" v="1807" actId="13926"/>
          <ac:spMkLst>
            <pc:docMk/>
            <pc:sldMk cId="2195960844" sldId="436"/>
            <ac:spMk id="3" creationId="{00000000-0000-0000-0000-000000000000}"/>
          </ac:spMkLst>
        </pc:spChg>
        <pc:spChg chg="mod ord">
          <ac:chgData name="Omji Shukla" userId="8f0905e4d7cffddd" providerId="LiveId" clId="{1347957C-4D88-4590-AB45-63544703DB31}" dt="2023-09-24T16:53:59.358" v="2062" actId="1076"/>
          <ac:spMkLst>
            <pc:docMk/>
            <pc:sldMk cId="2195960844" sldId="436"/>
            <ac:spMk id="6" creationId="{00000000-0000-0000-0000-000000000000}"/>
          </ac:spMkLst>
        </pc:spChg>
        <pc:picChg chg="del">
          <ac:chgData name="Omji Shukla" userId="8f0905e4d7cffddd" providerId="LiveId" clId="{1347957C-4D88-4590-AB45-63544703DB31}" dt="2023-09-12T05:12:40.362" v="198" actId="478"/>
          <ac:picMkLst>
            <pc:docMk/>
            <pc:sldMk cId="2195960844" sldId="436"/>
            <ac:picMk id="8" creationId="{00000000-0000-0000-0000-000000000000}"/>
          </ac:picMkLst>
        </pc:picChg>
      </pc:sldChg>
      <pc:sldChg chg="addSp modSp new del mod">
        <pc:chgData name="Omji Shukla" userId="8f0905e4d7cffddd" providerId="LiveId" clId="{1347957C-4D88-4590-AB45-63544703DB31}" dt="2023-09-11T18:50:50.407" v="193" actId="2696"/>
        <pc:sldMkLst>
          <pc:docMk/>
          <pc:sldMk cId="3944805222" sldId="436"/>
        </pc:sldMkLst>
        <pc:spChg chg="add mod">
          <ac:chgData name="Omji Shukla" userId="8f0905e4d7cffddd" providerId="LiveId" clId="{1347957C-4D88-4590-AB45-63544703DB31}" dt="2023-09-11T18:46:55.243" v="180" actId="122"/>
          <ac:spMkLst>
            <pc:docMk/>
            <pc:sldMk cId="3944805222" sldId="436"/>
            <ac:spMk id="4" creationId="{30EDCF0C-7DCB-BDD5-CCFC-3929EAB771C1}"/>
          </ac:spMkLst>
        </pc:spChg>
        <pc:graphicFrameChg chg="add mod modGraphic">
          <ac:chgData name="Omji Shukla" userId="8f0905e4d7cffddd" providerId="LiveId" clId="{1347957C-4D88-4590-AB45-63544703DB31}" dt="2023-09-11T18:50:04.294" v="192"/>
          <ac:graphicFrameMkLst>
            <pc:docMk/>
            <pc:sldMk cId="3944805222" sldId="436"/>
            <ac:graphicFrameMk id="3" creationId="{5FA7F4FB-E85F-0183-2D10-DAB1FE6F29DC}"/>
          </ac:graphicFrameMkLst>
        </pc:graphicFrameChg>
      </pc:sldChg>
      <pc:sldChg chg="addSp delSp modSp new del mod">
        <pc:chgData name="Omji Shukla" userId="8f0905e4d7cffddd" providerId="LiveId" clId="{1347957C-4D88-4590-AB45-63544703DB31}" dt="2023-09-24T16:54:26.110" v="2063" actId="2696"/>
        <pc:sldMkLst>
          <pc:docMk/>
          <pc:sldMk cId="1289595635" sldId="437"/>
        </pc:sldMkLst>
        <pc:spChg chg="add del mod">
          <ac:chgData name="Omji Shukla" userId="8f0905e4d7cffddd" providerId="LiveId" clId="{1347957C-4D88-4590-AB45-63544703DB31}" dt="2023-09-24T16:53:03.084" v="2045"/>
          <ac:spMkLst>
            <pc:docMk/>
            <pc:sldMk cId="1289595635" sldId="437"/>
            <ac:spMk id="3" creationId="{1C25FB4A-732D-91C7-2AC3-8583D40AFD69}"/>
          </ac:spMkLst>
        </pc:spChg>
      </pc:sldChg>
      <pc:sldChg chg="add del">
        <pc:chgData name="Omji Shukla" userId="8f0905e4d7cffddd" providerId="LiveId" clId="{1347957C-4D88-4590-AB45-63544703DB31}" dt="2023-09-11T18:51:12.664" v="194" actId="2696"/>
        <pc:sldMkLst>
          <pc:docMk/>
          <pc:sldMk cId="2004724264" sldId="437"/>
        </pc:sldMkLst>
      </pc:sldChg>
      <pc:sldChg chg="modSp add del mod">
        <pc:chgData name="Omji Shukla" userId="8f0905e4d7cffddd" providerId="LiveId" clId="{1347957C-4D88-4590-AB45-63544703DB31}" dt="2023-09-12T12:15:41.987" v="282" actId="2696"/>
        <pc:sldMkLst>
          <pc:docMk/>
          <pc:sldMk cId="3144108709" sldId="437"/>
        </pc:sldMkLst>
        <pc:spChg chg="mod">
          <ac:chgData name="Omji Shukla" userId="8f0905e4d7cffddd" providerId="LiveId" clId="{1347957C-4D88-4590-AB45-63544703DB31}" dt="2023-09-12T12:15:24.125" v="281" actId="20577"/>
          <ac:spMkLst>
            <pc:docMk/>
            <pc:sldMk cId="3144108709" sldId="437"/>
            <ac:spMk id="3" creationId="{00000000-0000-0000-0000-000000000000}"/>
          </ac:spMkLst>
        </pc:spChg>
      </pc:sldChg>
      <pc:sldChg chg="modSp add del mod">
        <pc:chgData name="Omji Shukla" userId="8f0905e4d7cffddd" providerId="LiveId" clId="{1347957C-4D88-4590-AB45-63544703DB31}" dt="2023-09-19T08:08:14.708" v="1834" actId="2696"/>
        <pc:sldMkLst>
          <pc:docMk/>
          <pc:sldMk cId="1510784350" sldId="438"/>
        </pc:sldMkLst>
        <pc:spChg chg="mod">
          <ac:chgData name="Omji Shukla" userId="8f0905e4d7cffddd" providerId="LiveId" clId="{1347957C-4D88-4590-AB45-63544703DB31}" dt="2023-09-12T12:23:02.617" v="366" actId="1076"/>
          <ac:spMkLst>
            <pc:docMk/>
            <pc:sldMk cId="1510784350" sldId="438"/>
            <ac:spMk id="3" creationId="{1C25FB4A-732D-91C7-2AC3-8583D40AFD69}"/>
          </ac:spMkLst>
        </pc:spChg>
      </pc:sldChg>
      <pc:sldChg chg="addSp modSp new mod ord">
        <pc:chgData name="Omji Shukla" userId="8f0905e4d7cffddd" providerId="LiveId" clId="{1347957C-4D88-4590-AB45-63544703DB31}" dt="2023-09-21T12:23:03.700" v="1878"/>
        <pc:sldMkLst>
          <pc:docMk/>
          <pc:sldMk cId="3704162391" sldId="439"/>
        </pc:sldMkLst>
        <pc:spChg chg="add mod">
          <ac:chgData name="Omji Shukla" userId="8f0905e4d7cffddd" providerId="LiveId" clId="{1347957C-4D88-4590-AB45-63544703DB31}" dt="2023-09-19T06:21:21.456" v="1432" actId="1076"/>
          <ac:spMkLst>
            <pc:docMk/>
            <pc:sldMk cId="3704162391" sldId="439"/>
            <ac:spMk id="3" creationId="{35F6A8FA-A7D9-B745-6C9F-7BE1D12479C6}"/>
          </ac:spMkLst>
        </pc:spChg>
        <pc:graphicFrameChg chg="add mod">
          <ac:chgData name="Omji Shukla" userId="8f0905e4d7cffddd" providerId="LiveId" clId="{1347957C-4D88-4590-AB45-63544703DB31}" dt="2023-09-19T06:19:53.569" v="1421"/>
          <ac:graphicFrameMkLst>
            <pc:docMk/>
            <pc:sldMk cId="3704162391" sldId="439"/>
            <ac:graphicFrameMk id="4" creationId="{3831B429-425C-67E5-90E1-0EDFB2571D35}"/>
          </ac:graphicFrameMkLst>
        </pc:graphicFrameChg>
        <pc:graphicFrameChg chg="add mod">
          <ac:chgData name="Omji Shukla" userId="8f0905e4d7cffddd" providerId="LiveId" clId="{1347957C-4D88-4590-AB45-63544703DB31}" dt="2023-09-19T06:20:22.271" v="1423"/>
          <ac:graphicFrameMkLst>
            <pc:docMk/>
            <pc:sldMk cId="3704162391" sldId="439"/>
            <ac:graphicFrameMk id="5" creationId="{A719E966-B228-604E-0F0F-0BFCB3E1ECC1}"/>
          </ac:graphicFrameMkLst>
        </pc:graphicFrameChg>
        <pc:graphicFrameChg chg="add mod">
          <ac:chgData name="Omji Shukla" userId="8f0905e4d7cffddd" providerId="LiveId" clId="{1347957C-4D88-4590-AB45-63544703DB31}" dt="2023-09-19T06:20:40.279" v="1425"/>
          <ac:graphicFrameMkLst>
            <pc:docMk/>
            <pc:sldMk cId="3704162391" sldId="439"/>
            <ac:graphicFrameMk id="6" creationId="{D5DFFCD0-3D57-7E19-0DC4-0F66E66F81BF}"/>
          </ac:graphicFrameMkLst>
        </pc:graphicFrameChg>
        <pc:graphicFrameChg chg="add mod">
          <ac:chgData name="Omji Shukla" userId="8f0905e4d7cffddd" providerId="LiveId" clId="{1347957C-4D88-4590-AB45-63544703DB31}" dt="2023-09-19T06:20:55.832" v="1427"/>
          <ac:graphicFrameMkLst>
            <pc:docMk/>
            <pc:sldMk cId="3704162391" sldId="439"/>
            <ac:graphicFrameMk id="7" creationId="{A2C7D0EA-D778-52A8-4D5B-F0476CC6E9CD}"/>
          </ac:graphicFrameMkLst>
        </pc:graphicFrameChg>
        <pc:graphicFrameChg chg="add mod">
          <ac:chgData name="Omji Shukla" userId="8f0905e4d7cffddd" providerId="LiveId" clId="{1347957C-4D88-4590-AB45-63544703DB31}" dt="2023-09-19T06:21:06.347" v="1429"/>
          <ac:graphicFrameMkLst>
            <pc:docMk/>
            <pc:sldMk cId="3704162391" sldId="439"/>
            <ac:graphicFrameMk id="8" creationId="{12360861-1138-151F-B539-49DDBC76A05F}"/>
          </ac:graphicFrameMkLst>
        </pc:graphicFrameChg>
        <pc:graphicFrameChg chg="add mod">
          <ac:chgData name="Omji Shukla" userId="8f0905e4d7cffddd" providerId="LiveId" clId="{1347957C-4D88-4590-AB45-63544703DB31}" dt="2023-09-19T06:21:16.406" v="1431"/>
          <ac:graphicFrameMkLst>
            <pc:docMk/>
            <pc:sldMk cId="3704162391" sldId="439"/>
            <ac:graphicFrameMk id="9" creationId="{E9C29A10-6D40-7FA3-4A66-24417A8CC685}"/>
          </ac:graphicFrameMkLst>
        </pc:graphicFrameChg>
        <pc:cxnChg chg="add">
          <ac:chgData name="Omji Shukla" userId="8f0905e4d7cffddd" providerId="LiveId" clId="{1347957C-4D88-4590-AB45-63544703DB31}" dt="2023-09-19T06:21:28.636" v="1433" actId="11529"/>
          <ac:cxnSpMkLst>
            <pc:docMk/>
            <pc:sldMk cId="3704162391" sldId="439"/>
            <ac:cxnSpMk id="11" creationId="{4E70D487-F7AD-6CAB-02E1-B09E86CEA9EE}"/>
          </ac:cxnSpMkLst>
        </pc:cxnChg>
        <pc:cxnChg chg="add">
          <ac:chgData name="Omji Shukla" userId="8f0905e4d7cffddd" providerId="LiveId" clId="{1347957C-4D88-4590-AB45-63544703DB31}" dt="2023-09-19T06:21:39.643" v="1434" actId="11529"/>
          <ac:cxnSpMkLst>
            <pc:docMk/>
            <pc:sldMk cId="3704162391" sldId="439"/>
            <ac:cxnSpMk id="13" creationId="{0F041317-BDFD-2BDF-363E-3FB02E8DC98D}"/>
          </ac:cxnSpMkLst>
        </pc:cxnChg>
        <pc:cxnChg chg="add">
          <ac:chgData name="Omji Shukla" userId="8f0905e4d7cffddd" providerId="LiveId" clId="{1347957C-4D88-4590-AB45-63544703DB31}" dt="2023-09-19T06:21:46.773" v="1435" actId="11529"/>
          <ac:cxnSpMkLst>
            <pc:docMk/>
            <pc:sldMk cId="3704162391" sldId="439"/>
            <ac:cxnSpMk id="15" creationId="{51F3B644-78A8-94E5-FA3D-7576C9DD3B84}"/>
          </ac:cxnSpMkLst>
        </pc:cxnChg>
        <pc:cxnChg chg="add">
          <ac:chgData name="Omji Shukla" userId="8f0905e4d7cffddd" providerId="LiveId" clId="{1347957C-4D88-4590-AB45-63544703DB31}" dt="2023-09-19T06:21:56.098" v="1436" actId="11529"/>
          <ac:cxnSpMkLst>
            <pc:docMk/>
            <pc:sldMk cId="3704162391" sldId="439"/>
            <ac:cxnSpMk id="17" creationId="{6424B3CB-2F4B-BA4E-E4F2-8628A0AD44FA}"/>
          </ac:cxnSpMkLst>
        </pc:cxnChg>
        <pc:cxnChg chg="add">
          <ac:chgData name="Omji Shukla" userId="8f0905e4d7cffddd" providerId="LiveId" clId="{1347957C-4D88-4590-AB45-63544703DB31}" dt="2023-09-19T06:22:03.474" v="1437" actId="11529"/>
          <ac:cxnSpMkLst>
            <pc:docMk/>
            <pc:sldMk cId="3704162391" sldId="439"/>
            <ac:cxnSpMk id="19" creationId="{154665A2-8B96-AAE8-BCBF-0965EA16AFDD}"/>
          </ac:cxnSpMkLst>
        </pc:cxnChg>
      </pc:sldChg>
      <pc:sldChg chg="modSp add mod">
        <pc:chgData name="Omji Shukla" userId="8f0905e4d7cffddd" providerId="LiveId" clId="{1347957C-4D88-4590-AB45-63544703DB31}" dt="2023-09-21T12:25:14.345" v="1906"/>
        <pc:sldMkLst>
          <pc:docMk/>
          <pc:sldMk cId="638799032" sldId="440"/>
        </pc:sldMkLst>
        <pc:spChg chg="mod">
          <ac:chgData name="Omji Shukla" userId="8f0905e4d7cffddd" providerId="LiveId" clId="{1347957C-4D88-4590-AB45-63544703DB31}" dt="2023-09-19T07:03:41.562" v="1682" actId="13926"/>
          <ac:spMkLst>
            <pc:docMk/>
            <pc:sldMk cId="638799032" sldId="440"/>
            <ac:spMk id="2" creationId="{83576CF6-4600-769C-11CA-3A04B87B80AE}"/>
          </ac:spMkLst>
        </pc:spChg>
        <pc:spChg chg="mod">
          <ac:chgData name="Omji Shukla" userId="8f0905e4d7cffddd" providerId="LiveId" clId="{1347957C-4D88-4590-AB45-63544703DB31}" dt="2023-09-21T12:25:14.345" v="1906"/>
          <ac:spMkLst>
            <pc:docMk/>
            <pc:sldMk cId="638799032" sldId="440"/>
            <ac:spMk id="3" creationId="{E9A47708-BCA9-C5D5-0008-B7DC3036863C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6T12:04:49.528" idx="1">
    <p:pos x="10" y="10"/>
    <p:text>Add the are of application</p:text>
    <p:extLst>
      <p:ext uri="{C676402C-5697-4E1C-873F-D02D1690AC5C}">
        <p15:threadingInfo xmlns:p15="http://schemas.microsoft.com/office/powerpoint/2012/main" timeZoneBias="-330"/>
      </p:ext>
    </p:extLst>
  </p:cm>
  <p:cm authorId="1" dt="2023-09-06T12:05:18.831" idx="2">
    <p:pos x="10" y="106"/>
    <p:text>Research Motivation</p:text>
    <p:extLst>
      <p:ext uri="{C676402C-5697-4E1C-873F-D02D1690AC5C}">
        <p15:threadingInfo xmlns:p15="http://schemas.microsoft.com/office/powerpoint/2012/main" timeZoneBias="-330">
          <p15:parentCm authorId="1" idx="1"/>
        </p15:threadingInfo>
      </p:ext>
    </p:extLst>
  </p:cm>
  <p:cm authorId="1" dt="2023-09-06T12:05:41.293" idx="3">
    <p:pos x="10" y="202"/>
    <p:text>Details of what area are you going to work</p:text>
    <p:extLst>
      <p:ext uri="{C676402C-5697-4E1C-873F-D02D1690AC5C}">
        <p15:threadingInfo xmlns:p15="http://schemas.microsoft.com/office/powerpoint/2012/main" timeZoneBias="-33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3C0C9-7ED8-461F-AA6E-E81F8BEC472B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4850-42AB-4500-938F-389090C71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4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4703-B931-499E-823F-A73E797226B9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0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1041-826A-412E-A572-A9010E415775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8447E8-B706-2A4D-9735-3FF24778C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64364" y="4221018"/>
            <a:ext cx="3574472" cy="1505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84" y="3472873"/>
            <a:ext cx="2189852" cy="2189852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8447E8-B706-2A4D-9735-3FF24778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64364" y="4221018"/>
            <a:ext cx="3574472" cy="1505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84" y="3472873"/>
            <a:ext cx="2189852" cy="21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0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F7A47-8658-4D38-8A92-D157F2DD6D38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2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F7A08-1AC1-44EE-BDB2-FB36FF70FFBB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0A6A4-2807-42A4-9714-DDD48D479F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760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6120-F539-418B-98A3-761C835701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A4D30-4ADF-5D41-BCD5-28A2554B1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3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7412-022A-4E10-9C7D-269694701C5B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35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8447E8-B706-2A4D-9735-3FF24778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4664364" y="4221018"/>
            <a:ext cx="3574472" cy="1505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84" y="3472873"/>
            <a:ext cx="2189852" cy="21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82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ABB24-5FCB-4CE5-A442-0FC7A7689F43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E36D-D40C-4E7C-8E51-BCAAA611920D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A4D30-4ADF-5D41-BCD5-28A2554B1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A4D30-4ADF-5D41-BCD5-28A2554B1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059-9C01-4169-A5B1-EEAB2E7B3142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7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82001-C036-4473-812A-2CB9AF8AF6EC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D374-CA43-4953-8EE9-545B08D97C22}" type="datetime1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69B4-3BAC-4CFB-A502-794EEA73566D}" type="datetime1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8DB3-9E18-455B-8356-ECA374766D47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1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74F-90EB-4BE6-BEDC-8B1E890D1D7C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6F62-2FB8-4BC7-8B63-A5ECE3E03F60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F9C10-00FA-4D29-A66D-52A464DCBF15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Instant-feedback-system , MCA Sem 3 Domain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96784-B928-D14D-B6EE-C5C2D7FEE6DB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2364" y="0"/>
            <a:ext cx="1403927" cy="68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29899"/>
          <a:stretch/>
        </p:blipFill>
        <p:spPr>
          <a:xfrm>
            <a:off x="10340188" y="41852"/>
            <a:ext cx="1228277" cy="499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696784-B928-D14D-B6EE-C5C2D7FEE6D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252364" y="0"/>
            <a:ext cx="1403927" cy="68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29899"/>
          <a:stretch/>
        </p:blipFill>
        <p:spPr>
          <a:xfrm>
            <a:off x="10340188" y="41852"/>
            <a:ext cx="1228277" cy="4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7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50" r:id="rId14"/>
    <p:sldLayoutId id="2147483651" r:id="rId15"/>
    <p:sldLayoutId id="2147483659" r:id="rId16"/>
    <p:sldLayoutId id="2147483662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00F079-AC04-9D4D-B224-E8CB59AB5A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87" y="4363095"/>
            <a:ext cx="11795426" cy="1863969"/>
          </a:xfrm>
          <a:prstGeom prst="rect">
            <a:avLst/>
          </a:prstGeom>
        </p:spPr>
      </p:pic>
      <p:pic>
        <p:nvPicPr>
          <p:cNvPr id="8" name="Picture 7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5C12C04-5CEF-8448-B70C-56FE6AD03C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29" y="126108"/>
            <a:ext cx="876170" cy="1491678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2F3CE5-A64B-4B6C-9275-01E87181F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430" y="1712758"/>
            <a:ext cx="6835140" cy="29361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80999" y="6080760"/>
            <a:ext cx="8758529" cy="640715"/>
          </a:xfrm>
        </p:spPr>
        <p:txBody>
          <a:bodyPr/>
          <a:lstStyle/>
          <a:p>
            <a:r>
              <a:rPr lang="en-US"/>
              <a:t>Instant-feedback-system , MCA Sem 3 Domain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9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85149-5E82-9BE7-9F42-089E3608A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79B6E-F754-BD12-2724-1ACDBBC8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53" y="636286"/>
            <a:ext cx="8322197" cy="568022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368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32A15-76AF-29C5-0469-59F04114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8D0FB-7C3A-7DFC-BBDF-0F18DAF8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8" y="377674"/>
            <a:ext cx="8132099" cy="5862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9221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E4C88C-BE25-0006-8547-7BE1C4F0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2049D-9375-AF84-8B0F-8AB85A42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84" y="740780"/>
            <a:ext cx="8712007" cy="5615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264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B4F8DA-61D1-4B01-984A-A6ACCAAC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11428-CBF8-3E37-7AAB-A1BBC236C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583799"/>
            <a:ext cx="9201873" cy="5469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8591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12800" y="1284993"/>
            <a:ext cx="10566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Enhancement</a:t>
            </a:r>
            <a:br>
              <a:rPr lang="en-US" alt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1058157" y="2131504"/>
            <a:ext cx="10268712" cy="440740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1" i="0" dirty="0">
                <a:effectLst/>
              </a:rPr>
              <a:t>Multi-Modal Emotion Reco</a:t>
            </a:r>
            <a:r>
              <a:rPr lang="en-US" b="1" dirty="0"/>
              <a:t>gnition: </a:t>
            </a:r>
            <a:r>
              <a:rPr lang="en-US" dirty="0"/>
              <a:t>Voice analysis or gesture recognition</a:t>
            </a:r>
          </a:p>
          <a:p>
            <a:r>
              <a:rPr lang="en-US" dirty="0"/>
              <a:t>Applying the system to enhance emotional interactions between humans and robots</a:t>
            </a:r>
          </a:p>
        </p:txBody>
      </p:sp>
    </p:spTree>
    <p:extLst>
      <p:ext uri="{BB962C8B-B14F-4D97-AF65-F5344CB8AC3E}">
        <p14:creationId xmlns:p14="http://schemas.microsoft.com/office/powerpoint/2010/main" val="270192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E85E-713C-91B5-C4D5-F58DE416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76" y="457200"/>
            <a:ext cx="10566400" cy="1143000"/>
          </a:xfrm>
        </p:spPr>
        <p:txBody>
          <a:bodyPr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01E9-CEB6-C6CC-7690-E87C02BF83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472" y="1600200"/>
            <a:ext cx="11031728" cy="4645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Research Papers :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cs typeface="Calibri"/>
              </a:rPr>
              <a:t>A Convolutional Neural Network Cascade for Face Detection : </a:t>
            </a:r>
            <a:r>
              <a:rPr lang="en-US" sz="1400" dirty="0" err="1">
                <a:cs typeface="Calibri"/>
              </a:rPr>
              <a:t>Haoxiang</a:t>
            </a:r>
            <a:r>
              <a:rPr lang="en-US" sz="1400" dirty="0">
                <a:cs typeface="Calibri"/>
              </a:rPr>
              <a:t> Li, </a:t>
            </a:r>
            <a:r>
              <a:rPr lang="en-US" sz="1400" dirty="0" err="1">
                <a:cs typeface="Calibri"/>
              </a:rPr>
              <a:t>Zhe</a:t>
            </a:r>
            <a:r>
              <a:rPr lang="en-US" sz="1400" dirty="0">
                <a:cs typeface="Calibri"/>
              </a:rPr>
              <a:t> Lin, </a:t>
            </a:r>
            <a:r>
              <a:rPr lang="en-US" sz="1400" dirty="0" err="1">
                <a:cs typeface="Calibri"/>
              </a:rPr>
              <a:t>Xiaohui</a:t>
            </a:r>
            <a:r>
              <a:rPr lang="en-US" sz="1400" dirty="0">
                <a:cs typeface="Calibri"/>
              </a:rPr>
              <a:t> Shen, Jonathan Brandt, Gang Hua; Proceedings of the IEEE Conference on Computer Vision and Pattern Recognition (CVPR), 2015, pp. 5325-5334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cs typeface="Calibri"/>
              </a:rPr>
              <a:t>Face Expression Recognition : </a:t>
            </a:r>
            <a:r>
              <a:rPr lang="en-US" sz="1400" dirty="0">
                <a:cs typeface="Calibri"/>
              </a:rPr>
              <a:t>Face Expression Recognition: A Brief Tutorial Overview Claude C. </a:t>
            </a:r>
            <a:r>
              <a:rPr lang="en-US" sz="1400" dirty="0" err="1">
                <a:cs typeface="Calibri"/>
              </a:rPr>
              <a:t>Chibelushi</a:t>
            </a:r>
            <a:r>
              <a:rPr lang="en-US" sz="1400" dirty="0">
                <a:cs typeface="Calibri"/>
              </a:rPr>
              <a:t>, Fabrice </a:t>
            </a:r>
            <a:r>
              <a:rPr lang="en-US" sz="1400" dirty="0" err="1">
                <a:cs typeface="Calibri"/>
              </a:rPr>
              <a:t>Bourel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Chibelushi</a:t>
            </a:r>
            <a:r>
              <a:rPr lang="en-US" sz="1400" dirty="0">
                <a:cs typeface="Calibri"/>
              </a:rPr>
              <a:t>, C.C. and </a:t>
            </a:r>
            <a:r>
              <a:rPr lang="en-US" sz="1400" dirty="0" err="1">
                <a:cs typeface="Calibri"/>
              </a:rPr>
              <a:t>Bourel</a:t>
            </a:r>
            <a:r>
              <a:rPr lang="en-US" sz="1400" dirty="0">
                <a:cs typeface="Calibri"/>
              </a:rPr>
              <a:t>, F., 2003. Face expression recognition: A brief tutorial overview. </a:t>
            </a:r>
            <a:r>
              <a:rPr lang="en-US" sz="1400" dirty="0" err="1">
                <a:cs typeface="Calibri"/>
              </a:rPr>
              <a:t>CVonline</a:t>
            </a:r>
            <a:r>
              <a:rPr lang="en-US" sz="1400" dirty="0">
                <a:cs typeface="Calibri"/>
              </a:rPr>
              <a:t>: On-Line Compendium of Computer Vision, 9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cs typeface="Calibri"/>
              </a:rPr>
              <a:t>Real-time Convolutional Neural Networks for Emotion and Gender Classification  : </a:t>
            </a:r>
            <a:r>
              <a:rPr lang="en-US" sz="1400" dirty="0">
                <a:cs typeface="Calibri"/>
              </a:rPr>
              <a:t>Arriaga, Octavio, Matias </a:t>
            </a:r>
            <a:r>
              <a:rPr lang="en-US" sz="1400" dirty="0" err="1">
                <a:cs typeface="Calibri"/>
              </a:rPr>
              <a:t>Valdenegro</a:t>
            </a:r>
            <a:r>
              <a:rPr lang="en-US" sz="1400" dirty="0">
                <a:cs typeface="Calibri"/>
              </a:rPr>
              <a:t>-Toro, and Paul </a:t>
            </a:r>
            <a:r>
              <a:rPr lang="en-US" sz="1400" dirty="0" err="1">
                <a:cs typeface="Calibri"/>
              </a:rPr>
              <a:t>Plöger</a:t>
            </a:r>
            <a:r>
              <a:rPr lang="en-US" sz="1400" dirty="0">
                <a:cs typeface="Calibri"/>
              </a:rPr>
              <a:t>. "Real-time convolutional neural networks for emotion and gender classification." </a:t>
            </a:r>
            <a:r>
              <a:rPr lang="en-US" sz="1400" dirty="0" err="1">
                <a:cs typeface="Calibri"/>
              </a:rPr>
              <a:t>arXiv</a:t>
            </a:r>
            <a:r>
              <a:rPr lang="en-US" sz="1400" dirty="0">
                <a:cs typeface="Calibri"/>
              </a:rPr>
              <a:t> preprint arXiv:1710.07557 (2017)</a:t>
            </a:r>
            <a:endParaRPr lang="en-US" sz="1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400" b="1" dirty="0">
                <a:cs typeface="Calibri"/>
              </a:rPr>
              <a:t>A Multi-Task Neural Approach for Emotion Attribution, Classification, and Summarization : </a:t>
            </a:r>
            <a:r>
              <a:rPr lang="en-US" sz="1400" dirty="0">
                <a:cs typeface="Calibri"/>
              </a:rPr>
              <a:t>G. Tu, Y. Fu, B. Li, J. Gao, Y. -G. Jiang and X. Xue, "A Multi-Task Neural Approach for Emotion Attribution, Classification, and Summarization," in IEEE Transactions on Multimedia, vol. 22, no. 1, pp. 148-159, Jan. 2020, </a:t>
            </a:r>
            <a:r>
              <a:rPr lang="en-US" sz="1400" dirty="0" err="1">
                <a:cs typeface="Calibri"/>
              </a:rPr>
              <a:t>doi</a:t>
            </a:r>
            <a:r>
              <a:rPr lang="en-US" sz="1400" dirty="0">
                <a:cs typeface="Calibri"/>
              </a:rPr>
              <a:t>: 10.1109/TMM.2019.2922129</a:t>
            </a:r>
          </a:p>
          <a:p>
            <a:pPr>
              <a:lnSpc>
                <a:spcPct val="120000"/>
              </a:lnSpc>
            </a:pPr>
            <a:endParaRPr lang="en-US" sz="14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cs typeface="Calibri"/>
              </a:rPr>
              <a:t>Books: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cs typeface="Calibri"/>
              </a:rPr>
              <a:t>"Practical Python Projects" by Lee Vaughan (Chapter on Computer Vision)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cs typeface="Calibri"/>
              </a:rPr>
              <a:t>"Computer Vision: Algorithms and Applications" by Richard </a:t>
            </a:r>
            <a:r>
              <a:rPr lang="en-US" sz="1400" dirty="0" err="1">
                <a:cs typeface="Calibri"/>
              </a:rPr>
              <a:t>Szeliski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B6672-507D-31C2-CA7C-67EF372D67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Instant-feedback-system , MCA Sem 3 Domain Project</a:t>
            </a:r>
          </a:p>
        </p:txBody>
      </p:sp>
    </p:spTree>
    <p:extLst>
      <p:ext uri="{BB962C8B-B14F-4D97-AF65-F5344CB8AC3E}">
        <p14:creationId xmlns:p14="http://schemas.microsoft.com/office/powerpoint/2010/main" val="3310329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B6D91-4F11-D145-94AB-87D0BFBF5527}"/>
              </a:ext>
            </a:extLst>
          </p:cNvPr>
          <p:cNvSpPr>
            <a:spLocks noGrp="1"/>
          </p:cNvSpPr>
          <p:nvPr>
            <p:ph type="title" orient="vert" idx="4294967295"/>
          </p:nvPr>
        </p:nvSpPr>
        <p:spPr>
          <a:xfrm>
            <a:off x="3731172" y="2154676"/>
            <a:ext cx="5127625" cy="141922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229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821" y="321711"/>
            <a:ext cx="11530357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End-Sem Project Presentation</a:t>
            </a:r>
          </a:p>
          <a:p>
            <a:r>
              <a:rPr lang="en-IN" dirty="0"/>
              <a:t> 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Instant feedback system using Face recognition</a:t>
            </a:r>
            <a:endParaRPr lang="en-IN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108" y="3210180"/>
            <a:ext cx="70354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Presented By:     </a:t>
            </a:r>
          </a:p>
          <a:p>
            <a:r>
              <a:rPr lang="en-US" sz="2400" b="1" dirty="0"/>
              <a:t>Deepesh Singh , SAPID : 500106971</a:t>
            </a:r>
          </a:p>
          <a:p>
            <a:r>
              <a:rPr lang="en-US" sz="2400" b="1" dirty="0"/>
              <a:t>Abhishek Kumar, SAPID : 500106851</a:t>
            </a:r>
          </a:p>
          <a:p>
            <a:r>
              <a:rPr lang="en-US" sz="2400" b="1" dirty="0"/>
              <a:t>Omji Shukla, SAPID : 500100963</a:t>
            </a:r>
          </a:p>
          <a:p>
            <a:endParaRPr lang="en-US" sz="2000" b="1" dirty="0"/>
          </a:p>
          <a:p>
            <a:r>
              <a:rPr lang="en-US" sz="2400" b="1" u="sng" dirty="0"/>
              <a:t>Mentor :</a:t>
            </a:r>
            <a:r>
              <a:rPr lang="en-US" sz="2400" b="1" dirty="0"/>
              <a:t>         </a:t>
            </a:r>
          </a:p>
          <a:p>
            <a:r>
              <a:rPr lang="en-US" sz="2400" b="1" dirty="0"/>
              <a:t>Miss Saroj </a:t>
            </a:r>
            <a:r>
              <a:rPr lang="en-US" sz="2400" b="1" dirty="0" err="1"/>
              <a:t>Shivagunde</a:t>
            </a:r>
            <a:endParaRPr lang="en-US" sz="2400" b="1" dirty="0"/>
          </a:p>
          <a:p>
            <a:r>
              <a:rPr lang="en-US" sz="2000" b="1" dirty="0"/>
              <a:t>School of Computer Science | UPES</a:t>
            </a:r>
          </a:p>
          <a:p>
            <a:endParaRPr lang="en-US" sz="2000" b="1" dirty="0">
              <a:solidFill>
                <a:srgbClr val="557CC4"/>
              </a:solidFill>
            </a:endParaRPr>
          </a:p>
          <a:p>
            <a:endParaRPr lang="en-US" sz="2400" b="1" dirty="0">
              <a:solidFill>
                <a:srgbClr val="557CC4"/>
              </a:solidFill>
            </a:endParaRPr>
          </a:p>
          <a:p>
            <a:endParaRPr lang="en-US" sz="3600" b="1" dirty="0">
              <a:solidFill>
                <a:srgbClr val="557CC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51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016" y="877927"/>
            <a:ext cx="10716768" cy="576869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43200" y="2388385"/>
            <a:ext cx="720866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and Outputs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Enhancement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1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912" y="1078991"/>
            <a:ext cx="10574528" cy="1097598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2800" y="2176589"/>
            <a:ext cx="10566400" cy="4114800"/>
          </a:xfrm>
        </p:spPr>
        <p:txBody>
          <a:bodyPr>
            <a:normAutofit/>
          </a:bodyPr>
          <a:lstStyle/>
          <a:p>
            <a:pPr algn="just" fontAlgn="base"/>
            <a:r>
              <a:rPr lang="en-US" sz="2400" dirty="0">
                <a:solidFill>
                  <a:srgbClr val="000000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Face detection and emotion analysis have revolutionized diverse sectors, from security and healthcare to entertainment and customer experience</a:t>
            </a:r>
          </a:p>
          <a:p>
            <a:pPr algn="just" fontAlgn="base"/>
            <a:r>
              <a:rPr lang="en-US" sz="2400" dirty="0">
                <a:solidFill>
                  <a:srgbClr val="000000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These technologies offer a window into the incredible possibilities of artificial intelligence and machine learning</a:t>
            </a:r>
            <a:endParaRPr lang="en-US" sz="24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>
                <a:solidFill>
                  <a:srgbClr val="000000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The purpose of this project is to help various restaurants, malls and other shops to get a real time review of their services from their customers by reading their Face expression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922776" y="6291389"/>
            <a:ext cx="4114800" cy="365125"/>
          </a:xfrm>
        </p:spPr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</p:spTree>
    <p:extLst>
      <p:ext uri="{BB962C8B-B14F-4D97-AF65-F5344CB8AC3E}">
        <p14:creationId xmlns:p14="http://schemas.microsoft.com/office/powerpoint/2010/main" val="435713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47C1-6AD7-61DB-EF51-57DCC0C7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1028700"/>
            <a:ext cx="105664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B58A-E0A9-9808-D1D8-224B885610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171700"/>
            <a:ext cx="10566400" cy="4114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cs typeface="Calibri"/>
              </a:rPr>
              <a:t>Implement advanced computer vision techniques, including Face detection, recognition, and emotion analysis, to enable real-time tracking of customer sentiments 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cs typeface="Calibri"/>
              </a:rPr>
              <a:t>Provide businesses in various industries, including restaurants, malls, art galleries, and transportation services, with a comprehensive solution to enhance customer experiences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5C032-11C6-7D46-1E8A-4415F3603D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Instant-feedback-system , MCA Sem 3 Domain Project</a:t>
            </a:r>
          </a:p>
        </p:txBody>
      </p:sp>
    </p:spTree>
    <p:extLst>
      <p:ext uri="{BB962C8B-B14F-4D97-AF65-F5344CB8AC3E}">
        <p14:creationId xmlns:p14="http://schemas.microsoft.com/office/powerpoint/2010/main" val="4038822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61848" y="731838"/>
            <a:ext cx="10566400" cy="114300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961644" y="2030603"/>
            <a:ext cx="10268712" cy="440740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cs typeface="Times New Roman" panose="02020603050405020304" pitchFamily="18" charset="0"/>
              </a:rPr>
              <a:t>Foundational Paper: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A Convolutional Neural Network Cascade for Face Detection</a:t>
            </a: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cs typeface="Times New Roman" panose="02020603050405020304" pitchFamily="18" charset="0"/>
              </a:rPr>
              <a:t>Deep learning using Face recognition: 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Face Expression Recognition</a:t>
            </a:r>
          </a:p>
          <a:p>
            <a:pPr marL="0" indent="0">
              <a:buNone/>
            </a:pPr>
            <a:endParaRPr lang="en-US" sz="2000" b="1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cs typeface="Times New Roman" panose="02020603050405020304" pitchFamily="18" charset="0"/>
              </a:rPr>
              <a:t>Real-Time Emotion Detection:</a:t>
            </a:r>
          </a:p>
          <a:p>
            <a:r>
              <a:rPr lang="en-US" sz="2100" dirty="0">
                <a:cs typeface="Times New Roman" panose="02020603050405020304" pitchFamily="18" charset="0"/>
              </a:rPr>
              <a:t>Real-time Convolutional Neural Networks for Emotion and Gender Classification  </a:t>
            </a:r>
          </a:p>
          <a:p>
            <a:r>
              <a:rPr lang="en-US" sz="2100" dirty="0">
                <a:cs typeface="Times New Roman" panose="02020603050405020304" pitchFamily="18" charset="0"/>
              </a:rPr>
              <a:t>A Multi-Task Neural Approach for Emotion Attribution, Classification, and Summarization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60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0136" y="713550"/>
            <a:ext cx="10566400" cy="114300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961644" y="2131504"/>
            <a:ext cx="10268712" cy="44074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Video Input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Facial Detection 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Facial Recognition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Facial Expression Analysis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2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538D7E-E5DF-287B-499F-C5BEEA07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6A8FA-A7D9-B745-6C9F-7BE1D12479C6}"/>
              </a:ext>
            </a:extLst>
          </p:cNvPr>
          <p:cNvSpPr txBox="1"/>
          <p:nvPr/>
        </p:nvSpPr>
        <p:spPr>
          <a:xfrm>
            <a:off x="4038600" y="527880"/>
            <a:ext cx="3587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Flow of the project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831B429-425C-67E5-90E1-0EDFB2571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680506"/>
              </p:ext>
            </p:extLst>
          </p:nvPr>
        </p:nvGraphicFramePr>
        <p:xfrm>
          <a:off x="1666240" y="1389654"/>
          <a:ext cx="8128000" cy="49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006112467"/>
                    </a:ext>
                  </a:extLst>
                </a:gridCol>
              </a:tblGrid>
              <a:tr h="4932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/ VIDEO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01004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719E966-B228-604E-0F0F-0BFCB3E1E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42033"/>
              </p:ext>
            </p:extLst>
          </p:nvPr>
        </p:nvGraphicFramePr>
        <p:xfrm>
          <a:off x="1666240" y="2240792"/>
          <a:ext cx="8128000" cy="49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62926052"/>
                    </a:ext>
                  </a:extLst>
                </a:gridCol>
              </a:tblGrid>
              <a:tr h="4932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269866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5DFFCD0-3D57-7E19-0DC4-0F66E66F8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11512"/>
              </p:ext>
            </p:extLst>
          </p:nvPr>
        </p:nvGraphicFramePr>
        <p:xfrm>
          <a:off x="1666240" y="3087386"/>
          <a:ext cx="8128000" cy="49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92689922"/>
                    </a:ext>
                  </a:extLst>
                </a:gridCol>
              </a:tblGrid>
              <a:tr h="4932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5344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2C7D0EA-D778-52A8-4D5B-F0476CC6E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64513"/>
              </p:ext>
            </p:extLst>
          </p:nvPr>
        </p:nvGraphicFramePr>
        <p:xfrm>
          <a:off x="1666240" y="3938524"/>
          <a:ext cx="8128000" cy="4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788892948"/>
                    </a:ext>
                  </a:extLst>
                </a:gridCol>
              </a:tblGrid>
              <a:tr h="493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841023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360861-1138-151F-B539-49DDBC76A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53970"/>
              </p:ext>
            </p:extLst>
          </p:nvPr>
        </p:nvGraphicFramePr>
        <p:xfrm>
          <a:off x="1666240" y="4803144"/>
          <a:ext cx="8128000" cy="4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165222739"/>
                    </a:ext>
                  </a:extLst>
                </a:gridCol>
              </a:tblGrid>
              <a:tr h="493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STATS IN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33070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9C29A10-6D40-7FA3-4A66-24417A8CC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26605"/>
              </p:ext>
            </p:extLst>
          </p:nvPr>
        </p:nvGraphicFramePr>
        <p:xfrm>
          <a:off x="1666240" y="5636254"/>
          <a:ext cx="8128000" cy="47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25109055"/>
                    </a:ext>
                  </a:extLst>
                </a:gridCol>
              </a:tblGrid>
              <a:tr h="4776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CALCULATE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19222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70D487-F7AD-6CAB-02E1-B09E86CEA9EE}"/>
              </a:ext>
            </a:extLst>
          </p:cNvPr>
          <p:cNvCxnSpPr/>
          <p:nvPr/>
        </p:nvCxnSpPr>
        <p:spPr>
          <a:xfrm>
            <a:off x="5486400" y="1882918"/>
            <a:ext cx="0" cy="35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041317-BDFD-2BDF-363E-3FB02E8DC98D}"/>
              </a:ext>
            </a:extLst>
          </p:cNvPr>
          <p:cNvCxnSpPr/>
          <p:nvPr/>
        </p:nvCxnSpPr>
        <p:spPr>
          <a:xfrm>
            <a:off x="5486400" y="2734056"/>
            <a:ext cx="0" cy="35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F3B644-78A8-94E5-FA3D-7576C9DD3B84}"/>
              </a:ext>
            </a:extLst>
          </p:cNvPr>
          <p:cNvCxnSpPr/>
          <p:nvPr/>
        </p:nvCxnSpPr>
        <p:spPr>
          <a:xfrm>
            <a:off x="5486400" y="3580650"/>
            <a:ext cx="0" cy="35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24B3CB-2F4B-BA4E-E4F2-8628A0AD44FA}"/>
              </a:ext>
            </a:extLst>
          </p:cNvPr>
          <p:cNvCxnSpPr/>
          <p:nvPr/>
        </p:nvCxnSpPr>
        <p:spPr>
          <a:xfrm>
            <a:off x="5486400" y="4431787"/>
            <a:ext cx="0" cy="37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4665A2-8B96-AAE8-BCBF-0965EA16AFDD}"/>
              </a:ext>
            </a:extLst>
          </p:cNvPr>
          <p:cNvCxnSpPr/>
          <p:nvPr/>
        </p:nvCxnSpPr>
        <p:spPr>
          <a:xfrm>
            <a:off x="5486400" y="5296407"/>
            <a:ext cx="0" cy="33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62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Instant-feedback-system , MCA Sem 3 Domain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98424" y="1198182"/>
            <a:ext cx="10566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and Outputs </a:t>
            </a:r>
            <a:br>
              <a:rPr lang="en-US" alt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alt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896112" y="1463992"/>
            <a:ext cx="10268712" cy="440740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effectLst/>
              </a:rPr>
              <a:t>The integration of facial recognition and emotion analysis will significantly improve user experiences across diverse sectors, retail, and customer service</a:t>
            </a:r>
          </a:p>
          <a:p>
            <a:pPr marL="457200" lvl="1" indent="0">
              <a:buNone/>
            </a:pPr>
            <a:endParaRPr lang="en-US" b="0" i="0" dirty="0">
              <a:effectLst/>
            </a:endParaRPr>
          </a:p>
          <a:p>
            <a:pPr lvl="1"/>
            <a:r>
              <a:rPr lang="en-US" dirty="0"/>
              <a:t>The project will encompass real-time emotion detection </a:t>
            </a:r>
            <a:r>
              <a:rPr lang="en-US" b="1" dirty="0"/>
              <a:t>(HAPPY, SAD, NEUTRAL, ANGRY, SURPRISED) </a:t>
            </a:r>
            <a:r>
              <a:rPr lang="en-US" dirty="0"/>
              <a:t>while contributing to sectors such as restaurants, art galleries, and certain exhibitions where timely and accurate responses are crucial</a:t>
            </a:r>
            <a:endParaRPr lang="en-US" b="0" i="0" dirty="0">
              <a:effectLst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24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UPES Teaching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S Teaching Slides Theme" id="{43C8080A-1EA3-47D1-B3B7-189E51691CBF}" vid="{0BDF9598-F1D9-44E4-834E-A1336D07C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9743</TotalTime>
  <Words>703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Söhne</vt:lpstr>
      <vt:lpstr>Times New Roman</vt:lpstr>
      <vt:lpstr>UPES Teaching Slides Theme</vt:lpstr>
      <vt:lpstr>PowerPoint Presentation</vt:lpstr>
      <vt:lpstr>PowerPoint Presentation</vt:lpstr>
      <vt:lpstr>Table of content</vt:lpstr>
      <vt:lpstr>Introduction</vt:lpstr>
      <vt:lpstr>Objective</vt:lpstr>
      <vt:lpstr>Literature</vt:lpstr>
      <vt:lpstr>System Design</vt:lpstr>
      <vt:lpstr>PowerPoint Presentation</vt:lpstr>
      <vt:lpstr>Result and Outputs   </vt:lpstr>
      <vt:lpstr>PowerPoint Presentation</vt:lpstr>
      <vt:lpstr>PowerPoint Presentation</vt:lpstr>
      <vt:lpstr>PowerPoint Presentation</vt:lpstr>
      <vt:lpstr>PowerPoint Presentation</vt:lpstr>
      <vt:lpstr>Future Enhancement 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 Dhiviya Rose</dc:creator>
  <cp:lastModifiedBy>Omji Shukla</cp:lastModifiedBy>
  <cp:revision>698</cp:revision>
  <dcterms:created xsi:type="dcterms:W3CDTF">2019-11-28T10:40:03Z</dcterms:created>
  <dcterms:modified xsi:type="dcterms:W3CDTF">2023-12-21T17:46:53Z</dcterms:modified>
</cp:coreProperties>
</file>